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6" r:id="rId3"/>
    <p:sldId id="416" r:id="rId4"/>
    <p:sldId id="418" r:id="rId5"/>
    <p:sldId id="419" r:id="rId6"/>
    <p:sldId id="423" r:id="rId7"/>
    <p:sldId id="424" r:id="rId8"/>
    <p:sldId id="422" r:id="rId9"/>
    <p:sldId id="425" r:id="rId10"/>
    <p:sldId id="42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8"/>
            <p14:sldId id="419"/>
            <p14:sldId id="423"/>
            <p14:sldId id="424"/>
            <p14:sldId id="422"/>
            <p14:sldId id="425"/>
            <p14:sldId id="4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/>
              <a:t>فكر </a:t>
            </a:r>
            <a:r>
              <a:rPr lang="ar-EG" sz="7200" b="1" dirty="0" err="1"/>
              <a:t>يلا</a:t>
            </a:r>
            <a:r>
              <a:rPr lang="ar-EG" sz="7200" b="1" dirty="0"/>
              <a:t> </a:t>
            </a:r>
            <a:r>
              <a:rPr lang="ar-EG" sz="7200" b="1" dirty="0" err="1"/>
              <a:t>معايا</a:t>
            </a:r>
            <a:r>
              <a:rPr lang="ar-EG" sz="7200" b="1" dirty="0"/>
              <a:t> ضروري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55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واتنطط</a:t>
            </a:r>
            <a:r>
              <a:rPr lang="ar-EG" sz="6600" b="1" dirty="0">
                <a:solidFill>
                  <a:srgbClr val="00582A"/>
                </a:solidFill>
              </a:rPr>
              <a:t> أصل أنا فرحان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وهسقف</a:t>
            </a:r>
            <a:r>
              <a:rPr lang="ar-EG" sz="6600" b="1" dirty="0">
                <a:solidFill>
                  <a:srgbClr val="00582A"/>
                </a:solidFill>
              </a:rPr>
              <a:t> كم سقفه كمان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وهسلم</a:t>
            </a:r>
            <a:r>
              <a:rPr lang="ar-EG" sz="6600" b="1" dirty="0">
                <a:solidFill>
                  <a:srgbClr val="00582A"/>
                </a:solidFill>
              </a:rPr>
              <a:t> على صاحبي </a:t>
            </a:r>
            <a:r>
              <a:rPr lang="ar-EG" sz="6600" b="1" dirty="0" err="1">
                <a:solidFill>
                  <a:srgbClr val="00582A"/>
                </a:solidFill>
              </a:rPr>
              <a:t>واقوله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ربي يسوع </a:t>
            </a:r>
            <a:r>
              <a:rPr lang="ar-EG" sz="6600" b="1" dirty="0" err="1">
                <a:solidFill>
                  <a:srgbClr val="00582A"/>
                </a:solidFill>
              </a:rPr>
              <a:t>بيحبني</a:t>
            </a:r>
            <a:r>
              <a:rPr lang="ar-EG" sz="6600" b="1" dirty="0">
                <a:solidFill>
                  <a:srgbClr val="00582A"/>
                </a:solidFill>
              </a:rPr>
              <a:t> موت</a:t>
            </a:r>
          </a:p>
        </p:txBody>
      </p:sp>
    </p:spTree>
    <p:extLst>
      <p:ext uri="{BB962C8B-B14F-4D97-AF65-F5344CB8AC3E}">
        <p14:creationId xmlns:p14="http://schemas.microsoft.com/office/powerpoint/2010/main" val="133167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فكر </a:t>
            </a:r>
            <a:r>
              <a:rPr lang="ar-EG" sz="6600" b="1" dirty="0" err="1"/>
              <a:t>يلا</a:t>
            </a:r>
            <a:r>
              <a:rPr lang="ar-EG" sz="6600" b="1" dirty="0"/>
              <a:t> </a:t>
            </a:r>
            <a:r>
              <a:rPr lang="ar-EG" sz="6600" b="1" dirty="0" err="1"/>
              <a:t>معايا</a:t>
            </a:r>
            <a:r>
              <a:rPr lang="ar-EG" sz="6600" b="1" dirty="0"/>
              <a:t> ضروري </a:t>
            </a:r>
          </a:p>
          <a:p>
            <a:pPr algn="ctr" rtl="1"/>
            <a:r>
              <a:rPr lang="ar-EG" sz="6600" b="1" dirty="0"/>
              <a:t>الرب </a:t>
            </a:r>
            <a:r>
              <a:rPr lang="ar-EG" sz="6600" b="1" dirty="0" err="1"/>
              <a:t>بيرعاني</a:t>
            </a:r>
            <a:r>
              <a:rPr lang="ar-EG" sz="6600" b="1" dirty="0"/>
              <a:t> </a:t>
            </a:r>
            <a:r>
              <a:rPr lang="ar-EG" sz="6600" b="1" dirty="0" err="1"/>
              <a:t>إزاي</a:t>
            </a:r>
            <a:r>
              <a:rPr lang="ar-EG" sz="6600" b="1" dirty="0"/>
              <a:t>؟</a:t>
            </a:r>
          </a:p>
          <a:p>
            <a:pPr algn="ctr" rtl="1"/>
            <a:r>
              <a:rPr lang="ar-EG" sz="6600" b="1" dirty="0"/>
              <a:t>ركز كده </a:t>
            </a:r>
            <a:r>
              <a:rPr lang="ar-EG" sz="6600" b="1" dirty="0" err="1"/>
              <a:t>وبلاش</a:t>
            </a:r>
            <a:r>
              <a:rPr lang="ar-EG" sz="6600" b="1" dirty="0"/>
              <a:t> </a:t>
            </a:r>
            <a:r>
              <a:rPr lang="ar-EG" sz="6600" b="1" dirty="0" err="1"/>
              <a:t>تتاوب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فتح ودنك أصلي </a:t>
            </a:r>
            <a:r>
              <a:rPr lang="ar-EG" sz="6600" b="1" dirty="0" err="1"/>
              <a:t>هجاوب</a:t>
            </a:r>
            <a:endParaRPr lang="ar-EG" sz="6600" b="1" dirty="0"/>
          </a:p>
          <a:p>
            <a:pPr algn="ctr" rtl="1"/>
            <a:r>
              <a:rPr lang="ar-EG" sz="6600" b="1" dirty="0"/>
              <a:t>وإجابتي في السطر </a:t>
            </a:r>
            <a:r>
              <a:rPr lang="ar-EG" sz="6600" b="1" dirty="0" err="1"/>
              <a:t>الجاي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أصل أنا في إيدين ربي يسوع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وهرنم</a:t>
            </a:r>
            <a:r>
              <a:rPr lang="ar-EG" sz="6600" b="1" dirty="0">
                <a:solidFill>
                  <a:srgbClr val="00582A"/>
                </a:solidFill>
              </a:rPr>
              <a:t> وبصوت مسموع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وأن </a:t>
            </a:r>
            <a:r>
              <a:rPr lang="ar-EG" sz="6600" b="1" dirty="0" err="1">
                <a:solidFill>
                  <a:srgbClr val="00582A"/>
                </a:solidFill>
              </a:rPr>
              <a:t>ندهولي</a:t>
            </a:r>
            <a:r>
              <a:rPr lang="ar-EG" sz="6600" b="1" dirty="0">
                <a:solidFill>
                  <a:srgbClr val="00582A"/>
                </a:solidFill>
              </a:rPr>
              <a:t> صوتك واطي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هفتح</a:t>
            </a:r>
            <a:r>
              <a:rPr lang="ar-EG" sz="6600" b="1" dirty="0">
                <a:solidFill>
                  <a:srgbClr val="00582A"/>
                </a:solidFill>
              </a:rPr>
              <a:t> بقي واعلي الصوت</a:t>
            </a:r>
          </a:p>
          <a:p>
            <a:pPr algn="ctr" rtl="1"/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55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واتنطط</a:t>
            </a:r>
            <a:r>
              <a:rPr lang="ar-EG" sz="6600" b="1" dirty="0">
                <a:solidFill>
                  <a:srgbClr val="00582A"/>
                </a:solidFill>
              </a:rPr>
              <a:t> أصل أنا فرحان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وهسقف</a:t>
            </a:r>
            <a:r>
              <a:rPr lang="ar-EG" sz="6600" b="1" dirty="0">
                <a:solidFill>
                  <a:srgbClr val="00582A"/>
                </a:solidFill>
              </a:rPr>
              <a:t> كم سقفه كمان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وهسلم</a:t>
            </a:r>
            <a:r>
              <a:rPr lang="ar-EG" sz="6600" b="1" dirty="0">
                <a:solidFill>
                  <a:srgbClr val="00582A"/>
                </a:solidFill>
              </a:rPr>
              <a:t> على صاحبي </a:t>
            </a:r>
            <a:r>
              <a:rPr lang="ar-EG" sz="6600" b="1" dirty="0" err="1">
                <a:solidFill>
                  <a:srgbClr val="00582A"/>
                </a:solidFill>
              </a:rPr>
              <a:t>واقوله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ربي يسوع </a:t>
            </a:r>
            <a:r>
              <a:rPr lang="ar-EG" sz="6600" b="1" dirty="0" err="1">
                <a:solidFill>
                  <a:srgbClr val="00582A"/>
                </a:solidFill>
              </a:rPr>
              <a:t>بيحبني</a:t>
            </a:r>
            <a:r>
              <a:rPr lang="ar-EG" sz="6600" b="1" dirty="0">
                <a:solidFill>
                  <a:srgbClr val="00582A"/>
                </a:solidFill>
              </a:rPr>
              <a:t> موت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دا</a:t>
            </a:r>
            <a:r>
              <a:rPr lang="ar-EG" sz="6600" b="1" dirty="0"/>
              <a:t> كل يوم شمسه بتطلع لي </a:t>
            </a:r>
          </a:p>
          <a:p>
            <a:pPr algn="ctr" rtl="1"/>
            <a:r>
              <a:rPr lang="ar-EG" sz="6600" b="1" dirty="0"/>
              <a:t>وتقولي يا صباح الخير</a:t>
            </a:r>
          </a:p>
          <a:p>
            <a:pPr algn="ctr" rtl="1"/>
            <a:r>
              <a:rPr lang="ar-EG" sz="6600" b="1" dirty="0"/>
              <a:t>والعصافير قدامي </a:t>
            </a:r>
            <a:r>
              <a:rPr lang="ar-EG" sz="6600" b="1" dirty="0" err="1"/>
              <a:t>بتضحك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وتقولي آه يا سيدي يا بختك</a:t>
            </a:r>
          </a:p>
          <a:p>
            <a:pPr algn="ctr" rtl="1"/>
            <a:r>
              <a:rPr lang="ar-EG" sz="6600" b="1" dirty="0" err="1"/>
              <a:t>دا</a:t>
            </a:r>
            <a:r>
              <a:rPr lang="ar-EG" sz="6600" b="1" dirty="0"/>
              <a:t> أنت أحسن من كل الطير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أصل أنا في إيدين ربي يسوع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وهرنم</a:t>
            </a:r>
            <a:r>
              <a:rPr lang="ar-EG" sz="6600" b="1" dirty="0">
                <a:solidFill>
                  <a:srgbClr val="00582A"/>
                </a:solidFill>
              </a:rPr>
              <a:t> وبصوت مسموع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وأن </a:t>
            </a:r>
            <a:r>
              <a:rPr lang="ar-EG" sz="6600" b="1" dirty="0" err="1">
                <a:solidFill>
                  <a:srgbClr val="00582A"/>
                </a:solidFill>
              </a:rPr>
              <a:t>ندهولي</a:t>
            </a:r>
            <a:r>
              <a:rPr lang="ar-EG" sz="6600" b="1" dirty="0">
                <a:solidFill>
                  <a:srgbClr val="00582A"/>
                </a:solidFill>
              </a:rPr>
              <a:t> صوتك واطي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هفتح</a:t>
            </a:r>
            <a:r>
              <a:rPr lang="ar-EG" sz="6600" b="1" dirty="0">
                <a:solidFill>
                  <a:srgbClr val="00582A"/>
                </a:solidFill>
              </a:rPr>
              <a:t> بقي واعلي الصوت</a:t>
            </a:r>
          </a:p>
          <a:p>
            <a:pPr algn="ctr" rtl="1"/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206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55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واتنطط</a:t>
            </a:r>
            <a:r>
              <a:rPr lang="ar-EG" sz="6600" b="1" dirty="0">
                <a:solidFill>
                  <a:srgbClr val="00582A"/>
                </a:solidFill>
              </a:rPr>
              <a:t> أصل أنا فرحان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وهسقف</a:t>
            </a:r>
            <a:r>
              <a:rPr lang="ar-EG" sz="6600" b="1" dirty="0">
                <a:solidFill>
                  <a:srgbClr val="00582A"/>
                </a:solidFill>
              </a:rPr>
              <a:t> كم سقفه كمان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وهسلم</a:t>
            </a:r>
            <a:r>
              <a:rPr lang="ar-EG" sz="6600" b="1" dirty="0">
                <a:solidFill>
                  <a:srgbClr val="00582A"/>
                </a:solidFill>
              </a:rPr>
              <a:t> على صاحبي </a:t>
            </a:r>
            <a:r>
              <a:rPr lang="ar-EG" sz="6600" b="1" dirty="0" err="1">
                <a:solidFill>
                  <a:srgbClr val="00582A"/>
                </a:solidFill>
              </a:rPr>
              <a:t>واقوله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ربي يسوع </a:t>
            </a:r>
            <a:r>
              <a:rPr lang="ar-EG" sz="6600" b="1" dirty="0" err="1">
                <a:solidFill>
                  <a:srgbClr val="00582A"/>
                </a:solidFill>
              </a:rPr>
              <a:t>بيحبني</a:t>
            </a:r>
            <a:r>
              <a:rPr lang="ar-EG" sz="6600" b="1" dirty="0">
                <a:solidFill>
                  <a:srgbClr val="00582A"/>
                </a:solidFill>
              </a:rPr>
              <a:t> موت</a:t>
            </a:r>
          </a:p>
        </p:txBody>
      </p:sp>
    </p:spTree>
    <p:extLst>
      <p:ext uri="{BB962C8B-B14F-4D97-AF65-F5344CB8AC3E}">
        <p14:creationId xmlns:p14="http://schemas.microsoft.com/office/powerpoint/2010/main" val="53381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من بركاته إن أنا بتنفس </a:t>
            </a:r>
          </a:p>
          <a:p>
            <a:pPr algn="ctr" rtl="1"/>
            <a:r>
              <a:rPr lang="ar-EG" sz="6600" b="1" dirty="0"/>
              <a:t>وف مرضي جنبي على طول</a:t>
            </a:r>
          </a:p>
          <a:p>
            <a:pPr algn="ctr" rtl="1"/>
            <a:r>
              <a:rPr lang="ar-EG" sz="6600" b="1" dirty="0"/>
              <a:t>وبعدّي الشارع </a:t>
            </a:r>
            <a:r>
              <a:rPr lang="ar-EG" sz="6600" b="1" dirty="0" err="1"/>
              <a:t>متطمن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وفي خوفي </a:t>
            </a:r>
            <a:r>
              <a:rPr lang="ar-EG" sz="6600" b="1" dirty="0" err="1"/>
              <a:t>بيشلني</a:t>
            </a:r>
            <a:r>
              <a:rPr lang="ar-EG" sz="6600" b="1" dirty="0"/>
              <a:t> ويحضن</a:t>
            </a:r>
          </a:p>
          <a:p>
            <a:pPr algn="ctr" rtl="1"/>
            <a:r>
              <a:rPr lang="ar-EG" sz="6600" b="1" dirty="0" err="1"/>
              <a:t>واتشعبط</a:t>
            </a:r>
            <a:r>
              <a:rPr lang="ar-EG" sz="6600" b="1" dirty="0"/>
              <a:t> على كتفه وأقول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أصل أنا في إيدين ربي يسوع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وهرنم</a:t>
            </a:r>
            <a:r>
              <a:rPr lang="ar-EG" sz="6600" b="1" dirty="0">
                <a:solidFill>
                  <a:srgbClr val="00582A"/>
                </a:solidFill>
              </a:rPr>
              <a:t> وبصوت مسموع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وأن </a:t>
            </a:r>
            <a:r>
              <a:rPr lang="ar-EG" sz="6600" b="1" dirty="0" err="1">
                <a:solidFill>
                  <a:srgbClr val="00582A"/>
                </a:solidFill>
              </a:rPr>
              <a:t>ندهولي</a:t>
            </a:r>
            <a:r>
              <a:rPr lang="ar-EG" sz="6600" b="1" dirty="0">
                <a:solidFill>
                  <a:srgbClr val="00582A"/>
                </a:solidFill>
              </a:rPr>
              <a:t> صوتك واطي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هفتح</a:t>
            </a:r>
            <a:r>
              <a:rPr lang="ar-EG" sz="6600" b="1" dirty="0">
                <a:solidFill>
                  <a:srgbClr val="00582A"/>
                </a:solidFill>
              </a:rPr>
              <a:t> بقي واعلي الصوت</a:t>
            </a:r>
          </a:p>
          <a:p>
            <a:pPr algn="ctr" rtl="1"/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116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</TotalTime>
  <Words>194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291</cp:revision>
  <dcterms:created xsi:type="dcterms:W3CDTF">2021-12-07T14:30:00Z</dcterms:created>
  <dcterms:modified xsi:type="dcterms:W3CDTF">2024-03-30T13:15:37Z</dcterms:modified>
</cp:coreProperties>
</file>