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فَمِي يُحدثُ بِحبكَ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فَمِي يُحدثُ بِحبكَ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اليومَ </a:t>
            </a:r>
            <a:r>
              <a:rPr lang="ar-EG" sz="8000" b="1" dirty="0" smtClean="0"/>
              <a:t>كلهُ بمجدكَ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لساني </a:t>
            </a:r>
            <a:r>
              <a:rPr lang="ar-EG" sz="8000" b="1" dirty="0" err="1" smtClean="0"/>
              <a:t>يَلهجُ</a:t>
            </a:r>
            <a:r>
              <a:rPr lang="ar-EG" sz="8000" b="1" dirty="0" smtClean="0"/>
              <a:t> بحمدكَ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أفرحُ </a:t>
            </a:r>
            <a:r>
              <a:rPr lang="ar-EG" sz="8000" b="1" dirty="0" smtClean="0"/>
              <a:t>أفرحُ دوماً بكَ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6200"/>
            <a:ext cx="9982199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للربِّ الإله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فدانا بدماه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مَحَا صَكنا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صــــارَ بِرَّنـــــا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SA" sz="88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7873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2-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كم يَحلُو لِي أن أرفعُ اسمَكَ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أنتَ فاديَّ ما أعظم حبكَ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أشدو أغني لشخصكَ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أفرحُ أفرحُ دَوماً بِك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6200"/>
            <a:ext cx="9982199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للربِّ الإله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فدانا بدماه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مَحَا صَكنا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صــــارَ بِرَّنـــــا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SA" sz="88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3-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هيا لِنرفعُ لهُ التسبيح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هيا نُعلِّي رأسَنا المسيح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نُقدمُ لَهُ كُلَّ المديح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أفرحُ أفرحُ دَوماً بِكَ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6200"/>
            <a:ext cx="9982199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للربِّ الإله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فدانا بدماه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مَحَا صَكنا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صــــارَ بِرَّنـــــا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SA" sz="88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98</Words>
  <Application>Microsoft Office PowerPoint</Application>
  <PresentationFormat>عرض على الشاشة (3:4)‏</PresentationFormat>
  <Paragraphs>35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258</cp:revision>
  <dcterms:created xsi:type="dcterms:W3CDTF">2021-12-07T14:30:00Z</dcterms:created>
  <dcterms:modified xsi:type="dcterms:W3CDTF">2022-06-09T10:33:51Z</dcterms:modified>
</cp:coreProperties>
</file>