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برية الفتور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برية الفتور وسط وحشة الظلام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مرارة العذاب تحت علقم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الاثام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 مللت بعدي سئمت دربي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وحار قلبي فقمت راجعا ) 2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لك اعود 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61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حب غيرك طلبت وبحثت عن رفيق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صدق ناس قد رجوت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هل ترى يبقى الصديق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 الحب ولى والصدق قل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والقلب مل فقمت راجعا ) 2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62354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لك اعود 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8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6000" b="1" dirty="0"/>
            </a:br>
            <a:r>
              <a:rPr lang="ar-EG" sz="6000" b="1" dirty="0" err="1">
                <a:effectLst/>
              </a:rPr>
              <a:t>ساعيش</a:t>
            </a:r>
            <a:r>
              <a:rPr lang="ar-EG" sz="6000" b="1" dirty="0">
                <a:effectLst/>
              </a:rPr>
              <a:t> لك عمري باحثا عن فكرك</a:t>
            </a:r>
            <a:br>
              <a:rPr lang="ar-EG" sz="6000" b="1" dirty="0">
                <a:effectLst/>
              </a:rPr>
            </a:br>
            <a:r>
              <a:rPr lang="ar-EG" sz="6000" b="1" dirty="0" err="1">
                <a:effectLst/>
              </a:rPr>
              <a:t>لاطيعك</a:t>
            </a:r>
            <a:r>
              <a:rPr lang="ar-EG" sz="6000" b="1" dirty="0">
                <a:effectLst/>
              </a:rPr>
              <a:t> اختيارا احيا طوع امرك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(احب ربي من كل قلبي </a:t>
            </a:r>
          </a:p>
          <a:p>
            <a:pPr algn="ctr" rtl="1"/>
            <a:r>
              <a:rPr lang="ar-EG" sz="6000" b="1" dirty="0">
                <a:effectLst/>
              </a:rPr>
              <a:t>صدى للحب لهذا ارجع ) 2</a:t>
            </a:r>
          </a:p>
          <a:p>
            <a:br>
              <a:rPr lang="ar-EG" sz="6000" b="1" dirty="0">
                <a:effectLst/>
              </a:rPr>
            </a:b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45826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لك اعود 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3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146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2022-11-03T09:56:23Z</dcterms:modified>
</cp:coreProperties>
</file>