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4" r:id="rId4"/>
    <p:sldId id="295" r:id="rId5"/>
    <p:sldId id="296" r:id="rId6"/>
    <p:sldId id="29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مذود البقر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0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فى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مذود البقر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كان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نايم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مبسوط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النونو الصغير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التبن محطوط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نجوم السماء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بعيد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نظروه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وهو في المذود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محل ما حطوه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39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البقر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بينعر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وصوته مسموع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وهو مش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خايف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0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مابيبكيش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</a:t>
            </a: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63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بحبك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ياربي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ملك لطيف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خليني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مطاوع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وقلبي نضيف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96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6000" b="1" dirty="0">
                <a:solidFill>
                  <a:srgbClr val="000000"/>
                </a:solidFill>
                <a:latin typeface="Helvetica Neue"/>
              </a:rPr>
              <a:t>5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- </a:t>
            </a:r>
          </a:p>
          <a:p>
            <a:pPr algn="ctr" rtl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تعال يا ربي </a:t>
            </a:r>
          </a:p>
          <a:p>
            <a:pPr algn="ctr" rtl="0"/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وبات عندنا </a:t>
            </a:r>
          </a:p>
          <a:p>
            <a:pPr algn="ctr" rtl="0"/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وخدنا في الآخرة</a:t>
            </a:r>
          </a:p>
          <a:p>
            <a:pPr algn="ctr" rtl="0"/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لفوق في </a:t>
            </a:r>
            <a:r>
              <a:rPr lang="ar-EG" sz="7200" b="1" dirty="0" err="1">
                <a:solidFill>
                  <a:srgbClr val="000000"/>
                </a:solidFill>
                <a:latin typeface="Helvetica Neue"/>
              </a:rPr>
              <a:t>السما</a:t>
            </a:r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 </a:t>
            </a:r>
            <a:br>
              <a:rPr lang="ar-EG" sz="7200" b="1" dirty="0"/>
            </a:b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793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2926</TotalTime>
  <Words>69</Words>
  <Application>Microsoft Office PowerPoint</Application>
  <PresentationFormat>عرض على الشاشة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224</cp:revision>
  <dcterms:created xsi:type="dcterms:W3CDTF">2021-12-07T14:30:00Z</dcterms:created>
  <dcterms:modified xsi:type="dcterms:W3CDTF">2024-03-30T13:11:38Z</dcterms:modified>
</cp:coreProperties>
</file>