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277" r:id="rId3"/>
    <p:sldId id="294" r:id="rId4"/>
    <p:sldId id="295" r:id="rId5"/>
    <p:sldId id="296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94"/>
            <p14:sldId id="295"/>
            <p14:sldId id="29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99" d="100"/>
          <a:sy n="99" d="100"/>
        </p:scale>
        <p:origin x="66" y="8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فيك </a:t>
            </a:r>
            <a:r>
              <a:rPr lang="ar-EG" sz="7200" b="1" dirty="0" err="1"/>
              <a:t>يايسوع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29961"/>
            <a:ext cx="9982199" cy="5461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ليس اسم اخر قد أعطى بين الناس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 به ينبغي أن نخلص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كل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شىء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 بك كان أنت الألف والياء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البداية والنهاية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يايسوع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489812"/>
            <a:ext cx="9982199" cy="819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(فيك يا يسوع، فيك حرية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فيك شفاء.. فيك سلام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 فيك حياة.. فيك يا يسوع)2</a:t>
            </a:r>
          </a:p>
          <a:p>
            <a:pPr>
              <a:lnSpc>
                <a:spcPct val="150000"/>
              </a:lnSpc>
            </a:pPr>
            <a:br>
              <a:rPr lang="ar-EG" sz="7200" b="1" dirty="0"/>
            </a:br>
            <a:endParaRPr lang="ar-SA" altLang="en-US" sz="7200" b="1" dirty="0">
              <a:latin typeface="Times New Roman" panose="02020603050405020304" pitchFamily="18" charset="0"/>
              <a:cs typeface="PT Bold Hea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4934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662063"/>
            <a:ext cx="9982199" cy="84819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(أمواج شفاء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 أمواج حياة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أمواج محبة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من عرش الآب)2</a:t>
            </a:r>
          </a:p>
          <a:p>
            <a:pPr>
              <a:lnSpc>
                <a:spcPct val="150000"/>
              </a:lnSpc>
            </a:pPr>
            <a:br>
              <a:rPr lang="ar-EG" sz="8000" b="1" dirty="0"/>
            </a:br>
            <a:endParaRPr lang="ar-SA" altLang="en-US" sz="8000" b="1" dirty="0">
              <a:latin typeface="Times New Roman" panose="02020603050405020304" pitchFamily="18" charset="0"/>
              <a:cs typeface="PT Bold Hea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1864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76200"/>
            <a:ext cx="9982199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جميل .. جميل .. جميل </a:t>
            </a:r>
          </a:p>
          <a:p>
            <a:pPr algn="ctr" rtl="1">
              <a:lnSpc>
                <a:spcPct val="150000"/>
              </a:lnSpc>
            </a:pP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جميل .. جميل .. جميل</a:t>
            </a:r>
          </a:p>
          <a:p>
            <a:pPr algn="ctr" rtl="1">
              <a:lnSpc>
                <a:spcPct val="150000"/>
              </a:lnSpc>
            </a:pP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</a:rPr>
              <a:t>يايســـــوع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 </a:t>
            </a:r>
            <a:endParaRPr lang="ar-SA" altLang="en-US" sz="8000" b="1" dirty="0">
              <a:latin typeface="Times New Roman" panose="02020603050405020304" pitchFamily="18" charset="0"/>
              <a:cs typeface="PT Bold Hea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6519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2926</TotalTime>
  <Words>74</Words>
  <Application>Microsoft Office PowerPoint</Application>
  <PresentationFormat>عرض على الشاشة (4:3)</PresentationFormat>
  <Paragraphs>18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1" baseType="lpstr">
      <vt:lpstr>Arial</vt:lpstr>
      <vt:lpstr>Calibri</vt:lpstr>
      <vt:lpstr>Helvetica Neue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224</cp:revision>
  <dcterms:created xsi:type="dcterms:W3CDTF">2021-12-07T14:30:00Z</dcterms:created>
  <dcterms:modified xsi:type="dcterms:W3CDTF">2022-11-09T09:52:16Z</dcterms:modified>
</cp:coreProperties>
</file>