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6" r:id="rId4"/>
    <p:sldId id="327" r:id="rId5"/>
    <p:sldId id="328" r:id="rId6"/>
    <p:sldId id="32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28"/>
            <p14:sldId id="32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93" d="100"/>
          <a:sy n="93" d="100"/>
        </p:scale>
        <p:origin x="159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37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82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6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فين المعنى في حياتي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فِين المَعنَى في حَيَاتي 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دَايرَة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وِقفِت سَاعَاتي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وِخَايف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أيوَة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خَايف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مِن اللي جَاي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تُهت في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دَايرَة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غَريبَـة   في وَهم وَأتارِيه حَقِيقَة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مِش عَـــارِف أنا مَيِّت ولا حَيّ</a:t>
            </a:r>
          </a:p>
          <a:p>
            <a:pPr rtl="1"/>
            <a:br>
              <a:rPr kumimoji="0" lang="ar-EG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hayati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weafet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saati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khayef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khayef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jai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toht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ghariba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watareeh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haqeqa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mosh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aaref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mayet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What is the meaning of my life? My time is in a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halt and I am afraid of what is coming. I was lost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in confusion, I do not know if I am alive or dead.</a:t>
            </a:r>
            <a:endParaRPr lang="ar-EG" sz="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أرجَع يا شَمسِي   وَألقَى مَاضِيَّ مَنسِـــي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أرجَع أكــــــون نفسِي   أكـــــون إنسَــــــــــان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مِين غِيرَك أقوَى مِنِّي   أقوَى مِن اللي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بيبعِدني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وِيرُدِّني مِن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دايرِة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الإدمَان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mansi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byebaedni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yeroddeni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edman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go back Lord, forget my past and be a human again.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stronger than me and stronger than whatever keeps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 away, You will restore me from my addictions.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سَامِحْني لو رَفَضتك   لو في مَــــرَّة عَانِدتك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كان عَقلِي يا رَب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غَايب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مُش في الوَعي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قول لــــــي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لِسَّة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باحِبَّك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قولها وِسِيبني لِحُضنك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رَجَّعْني أحِب النَّاس وَأشُــــوف الضَّي</a:t>
            </a:r>
          </a:p>
          <a:p>
            <a:pPr rtl="1"/>
            <a:b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samehni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rafaDtak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marra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aanedtak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aaqli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ghayeb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mosh fil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waaye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lessa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bahebbak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olha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hoDnak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rajjaani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ahebb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washof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elDDaye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Forgive me if I am stubborn, my mind is absent. Tell me that You still love me and keep me in Your bosom. Make me love everybody and see the light.</a:t>
            </a:r>
            <a:endParaRPr lang="ar-EG" sz="5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00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أرجَع يا شَمسِي   وَألقَى مَاضِيَّ مَنسِـــي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أرجَع أكــــــون نفسِي   أكـــــون إنسَــــــــــان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مِين غِيرَك أقوَى مِنِّي   أقوَى مِن اللي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بيبعِدني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وِيرُدِّني مِن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دايرِة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الإدمَان</a:t>
            </a: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mansi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byebaedni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yeroddeni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edman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go back Lord, forget my past and be a human again.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stronger than me and stronger than whatever keeps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 away, You will restore me from my addictions.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34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عَايز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أرجَع يا شَمسِي   وَألقَى مَاضِيَّ مَنسِـــي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أرجَع أكــــــون نفسِي   أكـــــون إنسَــــــــــان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مِين غِيرَك أقوَى مِنِّي   أقوَى مِن اللي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بيبعِدني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وِيرُدِّني مِن </a:t>
            </a:r>
            <a:r>
              <a:rPr lang="ar-EG" sz="4000" b="1" dirty="0">
                <a:solidFill>
                  <a:srgbClr val="005024"/>
                </a:solidFill>
              </a:rPr>
              <a:t>يا رب للإيمَان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1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aayez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walqa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maDia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mansi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arjaa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akoon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ensan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gherak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aqwa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byebaedni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yeroddeni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ya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rabb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lel</a:t>
            </a:r>
            <a:r>
              <a:rPr lang="en-US" sz="28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cs typeface="+mn-cs"/>
              </a:rPr>
              <a:t>eman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want to go back Lord, forget my past and be a human again.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You are stronger than me and stronger than whatever keeps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 away, You will restore me from my addictions.</a:t>
            </a:r>
            <a:endParaRPr lang="ar-EG" sz="5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145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5459</TotalTime>
  <Words>514</Words>
  <Application>Microsoft Office PowerPoint</Application>
  <PresentationFormat>عرض على الشاشة (4:3)</PresentationFormat>
  <Paragraphs>28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549</cp:revision>
  <dcterms:created xsi:type="dcterms:W3CDTF">2021-12-07T14:30:00Z</dcterms:created>
  <dcterms:modified xsi:type="dcterms:W3CDTF">2023-11-01T09:37:51Z</dcterms:modified>
</cp:coreProperties>
</file>