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77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قوم نزل عودك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6232"/>
            <a:ext cx="9144000" cy="6384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(قوم نَزِّل عُودَك مِن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عالصِّفصَاف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واستَلّ نشيــــدَك زَيِّ السَّيَّــــاف)2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(قوم رَنِّمْ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مانتاش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وَحدَاني)2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الرَّب سَنيــــدك  والعَدو خَوَّاف</a:t>
            </a:r>
            <a:endParaRPr lang="ar-EG" sz="60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(قوم رَنِّمْ)4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(الرَّب يرُدَّك والرِّيشَة في يَدَّك)2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فوق الأوتار زَيِّ المِجـــــدَاف</a:t>
            </a:r>
            <a:endParaRPr lang="ar-EG" sz="239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7147"/>
            <a:ext cx="9144000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(مَركِبنــا اِتحَرَّك والمِينـــا اِتشَـاف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والرَّيِّـــــس جَنبَـــــك مَاسِك الخُطَّاف)2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البَرّ أمَــــــــــــان طول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مالإيمَــان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نَغَمَــاتُـــه في قلبك عَاليين ونضــاف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54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260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(قوم رَنِّمْ)4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(الرَّب يرُدَّك والرِّيشَة في يَدَّك)2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فوق الأوتار زَيِّ المِجـــــدَاف</a:t>
            </a:r>
            <a:endParaRPr lang="ar-EG" sz="239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3866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9968"/>
            <a:ext cx="9144000" cy="6384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(رَاجـِع بِغَنــايم لولـــي وأصـدَاف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والمَركِب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عَـايم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من الخِير أصناف)2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(عَمَّــــــال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بِترَتِّـل</a:t>
            </a:r>
            <a:r>
              <a:rPr lang="ar-EG" sz="60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عُــودك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بيهَلِّل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فَرَحَك يا سَمَاوي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مالهُوش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أوصَاف</a:t>
            </a:r>
            <a:endParaRPr lang="ar-EG" sz="60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1262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(قوم رَنِّمْ)4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(الرَّب يرُدَّك والرِّيشَة في يَدَّك)2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فوق الأوتار زَيِّ المِجـــــدَاف</a:t>
            </a:r>
            <a:endParaRPr lang="ar-EG" sz="239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47075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3170</TotalTime>
  <Words>147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234</cp:revision>
  <dcterms:created xsi:type="dcterms:W3CDTF">2021-12-07T14:30:00Z</dcterms:created>
  <dcterms:modified xsi:type="dcterms:W3CDTF">2024-03-27T16:10:16Z</dcterms:modified>
</cp:coreProperties>
</file>