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1" r:id="rId5"/>
    <p:sldId id="404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1"/>
            <p14:sldId id="4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2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كل ديوني وفاها يسوع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(كل ديون</a:t>
            </a:r>
            <a:r>
              <a:rPr lang="ar-EG" sz="7200" b="1" dirty="0"/>
              <a:t>ي</a:t>
            </a:r>
            <a:r>
              <a:rPr lang="ar-SA" sz="7200" b="1" dirty="0"/>
              <a:t> وفاها يسوع)2</a:t>
            </a:r>
          </a:p>
          <a:p>
            <a:pPr algn="ctr" rtl="1"/>
            <a:r>
              <a:rPr lang="ar-SA" sz="7200" b="1" dirty="0"/>
              <a:t>أهتف </a:t>
            </a:r>
            <a:r>
              <a:rPr lang="ar-SA" sz="7200" b="1" dirty="0" err="1"/>
              <a:t>وأرنم</a:t>
            </a:r>
            <a:r>
              <a:rPr lang="ar-SA" sz="7200" b="1" dirty="0"/>
              <a:t> وأنا فرحان</a:t>
            </a:r>
          </a:p>
          <a:p>
            <a:pPr algn="ctr" rtl="1"/>
            <a:r>
              <a:rPr lang="ar-SA" sz="7200" b="1" dirty="0"/>
              <a:t>كل ديون</a:t>
            </a:r>
            <a:r>
              <a:rPr lang="ar-EG" sz="7200" b="1" dirty="0"/>
              <a:t>ي</a:t>
            </a:r>
            <a:r>
              <a:rPr lang="ar-SA" sz="7200" b="1" dirty="0"/>
              <a:t> وفاها يسوع</a:t>
            </a:r>
          </a:p>
          <a:p>
            <a:pPr algn="ctr" rtl="1"/>
            <a:r>
              <a:rPr lang="ar-SA" sz="7200" b="1" dirty="0"/>
              <a:t>خطايا</a:t>
            </a:r>
            <a:r>
              <a:rPr lang="ar-EG" sz="7200" b="1" dirty="0"/>
              <a:t>ي</a:t>
            </a:r>
            <a:r>
              <a:rPr lang="ar-SA" sz="7200" b="1" dirty="0"/>
              <a:t> ف بحر النسيان</a:t>
            </a:r>
          </a:p>
          <a:p>
            <a:pPr algn="ctr" rtl="1"/>
            <a:r>
              <a:rPr lang="ar-SA" sz="7200" b="1" dirty="0"/>
              <a:t>كل ديون</a:t>
            </a:r>
            <a:r>
              <a:rPr lang="ar-EG" sz="7200" b="1" dirty="0"/>
              <a:t>ي</a:t>
            </a:r>
            <a:r>
              <a:rPr lang="ar-SA" sz="7200" b="1" dirty="0"/>
              <a:t> وفاها يسوع</a:t>
            </a:r>
          </a:p>
          <a:p>
            <a:pPr algn="ctr"/>
            <a:br>
              <a:rPr lang="ar-SA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8580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(كل ديون</a:t>
            </a:r>
            <a:r>
              <a:rPr lang="ar-EG" sz="6600" b="1" dirty="0"/>
              <a:t>ي</a:t>
            </a:r>
            <a:r>
              <a:rPr lang="ar-SA" sz="6600" b="1" dirty="0"/>
              <a:t> وفاها على الصليب)2</a:t>
            </a:r>
          </a:p>
          <a:p>
            <a:pPr algn="ctr" rtl="1"/>
            <a:r>
              <a:rPr lang="ar-SA" sz="6600" b="1" dirty="0"/>
              <a:t>أهتف </a:t>
            </a:r>
            <a:r>
              <a:rPr lang="ar-SA" sz="6600" b="1" dirty="0" err="1"/>
              <a:t>وأرنم</a:t>
            </a:r>
            <a:r>
              <a:rPr lang="ar-SA" sz="6600" b="1" dirty="0"/>
              <a:t> وأنا فرحان</a:t>
            </a:r>
          </a:p>
          <a:p>
            <a:pPr algn="ctr" rtl="1"/>
            <a:r>
              <a:rPr lang="ar-SA" sz="6600" b="1" dirty="0"/>
              <a:t>كل ديون</a:t>
            </a:r>
            <a:r>
              <a:rPr lang="ar-EG" sz="6600" b="1" dirty="0"/>
              <a:t>ي</a:t>
            </a:r>
            <a:r>
              <a:rPr lang="ar-SA" sz="6600" b="1" dirty="0"/>
              <a:t> وفاها على الصليب</a:t>
            </a:r>
          </a:p>
          <a:p>
            <a:pPr algn="ctr" rtl="1"/>
            <a:r>
              <a:rPr lang="ar-SA" sz="6600" b="1" dirty="0"/>
              <a:t>خطايا</a:t>
            </a:r>
            <a:r>
              <a:rPr lang="ar-EG" sz="6600" b="1" dirty="0"/>
              <a:t>ي</a:t>
            </a:r>
            <a:r>
              <a:rPr lang="ar-SA" sz="6600" b="1" dirty="0"/>
              <a:t> ف بحر النسيان</a:t>
            </a:r>
          </a:p>
          <a:p>
            <a:pPr algn="ctr" rtl="1"/>
            <a:r>
              <a:rPr lang="ar-SA" sz="6600" b="1" dirty="0"/>
              <a:t>كل ديون</a:t>
            </a:r>
            <a:r>
              <a:rPr lang="ar-EG" sz="6600" b="1" dirty="0"/>
              <a:t>ي</a:t>
            </a:r>
            <a:r>
              <a:rPr lang="ar-SA" sz="6600" b="1" dirty="0"/>
              <a:t> وفاها على الصليب</a:t>
            </a:r>
          </a:p>
          <a:p>
            <a:pPr algn="ctr"/>
            <a:br>
              <a:rPr lang="ar-SA" sz="6600" b="1" dirty="0"/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81578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(خطاياي محاها الدم)3 </a:t>
            </a:r>
            <a:endParaRPr lang="ar-EG" sz="7200" b="1" dirty="0"/>
          </a:p>
          <a:p>
            <a:pPr algn="ctr" rtl="1"/>
            <a:r>
              <a:rPr lang="ar-EG" sz="7200" b="1" dirty="0"/>
              <a:t>إ</a:t>
            </a:r>
            <a:r>
              <a:rPr lang="ar-SA" sz="7200" b="1" dirty="0"/>
              <a:t>بليس لن يؤذين</a:t>
            </a:r>
            <a:r>
              <a:rPr lang="ar-EG" sz="7200" b="1" dirty="0"/>
              <a:t>ي</a:t>
            </a:r>
            <a:endParaRPr lang="ar-SA" sz="7200" b="1" dirty="0"/>
          </a:p>
          <a:p>
            <a:pPr algn="ctr" rtl="1"/>
            <a:r>
              <a:rPr lang="ar-SA" sz="7200" b="1" dirty="0"/>
              <a:t>(لن يؤذ</a:t>
            </a:r>
            <a:r>
              <a:rPr lang="ar-EG" sz="7200" b="1" dirty="0"/>
              <a:t>ي</a:t>
            </a:r>
            <a:r>
              <a:rPr lang="ar-SA" sz="7200" b="1" dirty="0"/>
              <a:t>)4</a:t>
            </a:r>
          </a:p>
          <a:p>
            <a:pPr algn="ctr" rtl="1"/>
            <a:r>
              <a:rPr lang="ar-SA" sz="7200" b="1" dirty="0"/>
              <a:t>(خطاياي محاها الدم)3</a:t>
            </a:r>
          </a:p>
          <a:p>
            <a:pPr algn="ctr" rtl="1"/>
            <a:r>
              <a:rPr lang="ar-EG" sz="7200" b="1" dirty="0"/>
              <a:t>إ</a:t>
            </a:r>
            <a:r>
              <a:rPr lang="ar-SA" sz="7200" b="1" dirty="0"/>
              <a:t>بليس لن يؤذين</a:t>
            </a:r>
            <a:r>
              <a:rPr lang="ar-EG" sz="7200" b="1" dirty="0"/>
              <a:t>ي</a:t>
            </a:r>
            <a:endParaRPr lang="ar-SA" sz="7200" b="1" dirty="0"/>
          </a:p>
          <a:p>
            <a:pPr algn="ctr"/>
            <a:br>
              <a:rPr lang="ar-SA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29178"/>
            <a:ext cx="9982199" cy="8510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يسوع خد خطاياي </a:t>
            </a:r>
            <a:endParaRPr lang="ar-EG" sz="7200" b="1" dirty="0"/>
          </a:p>
          <a:p>
            <a:pPr algn="ctr" rtl="1"/>
            <a:r>
              <a:rPr lang="ar-SA" sz="7200" b="1" dirty="0"/>
              <a:t>(ورماها </a:t>
            </a:r>
            <a:r>
              <a:rPr lang="ar-SA" sz="7200" b="1" dirty="0" err="1"/>
              <a:t>جوة</a:t>
            </a:r>
            <a:r>
              <a:rPr lang="ar-SA" sz="7200" b="1" dirty="0"/>
              <a:t> البحر)3</a:t>
            </a:r>
          </a:p>
          <a:p>
            <a:pPr algn="ctr" rtl="1"/>
            <a:r>
              <a:rPr lang="ar-SA" sz="7200" b="1" dirty="0"/>
              <a:t>يسوع خد خطاياي </a:t>
            </a:r>
            <a:endParaRPr lang="ar-EG" sz="7200" b="1" dirty="0"/>
          </a:p>
          <a:p>
            <a:pPr algn="ctr" rtl="1"/>
            <a:r>
              <a:rPr lang="ar-SA" sz="7200" b="1" dirty="0"/>
              <a:t>ورماها </a:t>
            </a:r>
            <a:r>
              <a:rPr lang="ar-SA" sz="7200" b="1" dirty="0" err="1"/>
              <a:t>جوة</a:t>
            </a:r>
            <a:r>
              <a:rPr lang="ar-SA" sz="7200" b="1" dirty="0"/>
              <a:t> البحر</a:t>
            </a:r>
          </a:p>
          <a:p>
            <a:pPr algn="ctr" rtl="1"/>
            <a:r>
              <a:rPr lang="ar-SA" sz="7200" b="1" dirty="0"/>
              <a:t>لا يعود يذكرها أبداً</a:t>
            </a:r>
          </a:p>
          <a:p>
            <a:pPr algn="ctr"/>
            <a:br>
              <a:rPr lang="ar-SA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113</Words>
  <Application>Microsoft Office PowerPoint</Application>
  <PresentationFormat>عرض على الشاشة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244</cp:revision>
  <dcterms:created xsi:type="dcterms:W3CDTF">2021-12-07T14:30:00Z</dcterms:created>
  <dcterms:modified xsi:type="dcterms:W3CDTF">2024-03-30T13:06:28Z</dcterms:modified>
</cp:coreProperties>
</file>