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70" d="100"/>
          <a:sy n="70" d="100"/>
        </p:scale>
        <p:origin x="76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كل سنة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بنعيشها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معاك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7200" b="1" i="0" dirty="0">
                <a:effectLst/>
                <a:latin typeface="Helvetica Neue"/>
                <a:cs typeface="+mn-cs"/>
              </a:rPr>
              <a:t>5-</a:t>
            </a:r>
          </a:p>
          <a:p>
            <a:pPr algn="ctr" rtl="1"/>
            <a:r>
              <a:rPr lang="ar-EG" sz="7200" b="1" i="0" dirty="0">
                <a:effectLst/>
                <a:latin typeface="jomhuria"/>
              </a:rPr>
              <a:t>كل سنة </a:t>
            </a:r>
            <a:r>
              <a:rPr lang="ar-EG" sz="7200" b="1" i="0" dirty="0" err="1">
                <a:effectLst/>
                <a:latin typeface="jomhuria"/>
              </a:rPr>
              <a:t>بنعيشها</a:t>
            </a:r>
            <a:r>
              <a:rPr lang="ar-EG" sz="7200" b="1" i="0" dirty="0">
                <a:effectLst/>
                <a:latin typeface="jomhuria"/>
              </a:rPr>
              <a:t> معاك </a:t>
            </a:r>
          </a:p>
          <a:p>
            <a:pPr algn="ctr" rtl="1"/>
            <a:r>
              <a:rPr lang="ar-EG" sz="7200" b="1" i="0" dirty="0">
                <a:effectLst/>
                <a:latin typeface="jomhuria"/>
              </a:rPr>
              <a:t>يا أبو قلب طيب</a:t>
            </a:r>
            <a:br>
              <a:rPr lang="ar-EG" sz="7200" b="1" i="0" dirty="0">
                <a:effectLst/>
                <a:latin typeface="jomhuria"/>
              </a:rPr>
            </a:br>
            <a:r>
              <a:rPr lang="ar-EG" sz="7200" b="1" i="0" dirty="0" err="1">
                <a:effectLst/>
                <a:latin typeface="jomhuria"/>
              </a:rPr>
              <a:t>منتظرينك</a:t>
            </a:r>
            <a:r>
              <a:rPr lang="ar-EG" sz="7200" b="1" i="0" dirty="0">
                <a:effectLst/>
                <a:latin typeface="jomhuria"/>
              </a:rPr>
              <a:t> من سماك </a:t>
            </a:r>
          </a:p>
          <a:p>
            <a:pPr algn="ctr" rtl="1"/>
            <a:r>
              <a:rPr lang="ar-EG" sz="7200" b="1" i="0" dirty="0">
                <a:effectLst/>
                <a:latin typeface="jomhuria"/>
              </a:rPr>
              <a:t>جاي لينا قريب</a:t>
            </a:r>
          </a:p>
          <a:p>
            <a:pPr algn="ctr"/>
            <a:br>
              <a:rPr lang="ar-EG" sz="7200" b="1" dirty="0">
                <a:cs typeface="+mn-cs"/>
              </a:rPr>
            </a:br>
            <a:br>
              <a:rPr lang="ar-EG" sz="7200" b="1" dirty="0">
                <a:cs typeface="+mn-cs"/>
              </a:rPr>
            </a:b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437649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8000" b="1" i="0">
                <a:effectLst/>
                <a:latin typeface="jomhuria"/>
              </a:rPr>
              <a:t>يا ابو </a:t>
            </a:r>
            <a:r>
              <a:rPr lang="ar-EG" sz="8000" b="1" i="0" dirty="0">
                <a:effectLst/>
                <a:latin typeface="jomhuria"/>
              </a:rPr>
              <a:t>قلب طيب 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effectLst/>
                <a:latin typeface="jomhuria"/>
              </a:rPr>
              <a:t>جاي لينا قريب</a:t>
            </a:r>
            <a:br>
              <a:rPr lang="ar-EG" sz="8000" b="1" i="0" dirty="0">
                <a:effectLst/>
                <a:latin typeface="jomhuria"/>
              </a:rPr>
            </a:br>
            <a:endParaRPr lang="ar-EG" sz="8000" b="1" i="0" dirty="0">
              <a:effectLst/>
              <a:latin typeface="jomhuria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375841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7200" b="1" i="0" dirty="0"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7200" b="1" i="0" dirty="0">
                <a:effectLst/>
                <a:latin typeface="jomhuria"/>
              </a:rPr>
              <a:t>كل سنة </a:t>
            </a:r>
            <a:r>
              <a:rPr lang="ar-EG" sz="7200" b="1" i="0" dirty="0" err="1">
                <a:effectLst/>
                <a:latin typeface="jomhuria"/>
              </a:rPr>
              <a:t>بنعيشها</a:t>
            </a:r>
            <a:r>
              <a:rPr lang="ar-EG" sz="7200" b="1" i="0" dirty="0">
                <a:effectLst/>
                <a:latin typeface="jomhuria"/>
              </a:rPr>
              <a:t> معاك </a:t>
            </a:r>
          </a:p>
          <a:p>
            <a:pPr algn="ctr" rtl="1"/>
            <a:r>
              <a:rPr lang="ar-EG" sz="7200" b="1" i="0" dirty="0">
                <a:effectLst/>
                <a:latin typeface="jomhuria"/>
              </a:rPr>
              <a:t>نتمتع بالخير</a:t>
            </a:r>
            <a:br>
              <a:rPr lang="ar-EG" sz="7200" b="1" i="0" dirty="0">
                <a:effectLst/>
                <a:latin typeface="jomhuria"/>
              </a:rPr>
            </a:br>
            <a:r>
              <a:rPr lang="ar-EG" sz="7200" b="1" i="0" dirty="0">
                <a:effectLst/>
                <a:latin typeface="jomhuria"/>
              </a:rPr>
              <a:t>أنت الراعي </a:t>
            </a:r>
            <a:r>
              <a:rPr lang="ar-EG" sz="7200" b="1" i="0" dirty="0" err="1">
                <a:effectLst/>
                <a:latin typeface="jomhuria"/>
              </a:rPr>
              <a:t>يامحلاك</a:t>
            </a:r>
            <a:r>
              <a:rPr lang="ar-EG" sz="7200" b="1" i="0" dirty="0">
                <a:effectLst/>
                <a:latin typeface="jomhuria"/>
              </a:rPr>
              <a:t> </a:t>
            </a:r>
          </a:p>
          <a:p>
            <a:pPr algn="ctr" rtl="1"/>
            <a:r>
              <a:rPr lang="ar-EG" sz="7200" b="1" i="0" dirty="0">
                <a:effectLst/>
                <a:latin typeface="jomhuria"/>
              </a:rPr>
              <a:t>برعايتك </a:t>
            </a:r>
            <a:r>
              <a:rPr lang="ar-EG" sz="7200" b="1" i="0" dirty="0" err="1">
                <a:effectLst/>
                <a:latin typeface="jomhuria"/>
              </a:rPr>
              <a:t>ياقدير</a:t>
            </a:r>
            <a:endParaRPr lang="ar-EG" sz="7200" b="1" i="0" dirty="0">
              <a:effectLst/>
              <a:latin typeface="jomhuria"/>
            </a:endParaRPr>
          </a:p>
          <a:p>
            <a:pPr algn="ctr"/>
            <a:br>
              <a:rPr lang="ar-EG" sz="7200" b="1" dirty="0">
                <a:cs typeface="+mn-cs"/>
              </a:rPr>
            </a:br>
            <a:br>
              <a:rPr lang="ar-EG" sz="7200" b="1" dirty="0">
                <a:cs typeface="+mn-cs"/>
              </a:rPr>
            </a:b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8000" b="1" i="0" dirty="0">
                <a:effectLst/>
                <a:latin typeface="jomhuria"/>
              </a:rPr>
              <a:t>نتمتع بالخير 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effectLst/>
                <a:latin typeface="jomhuria"/>
              </a:rPr>
              <a:t>في رعايتك </a:t>
            </a:r>
            <a:r>
              <a:rPr lang="ar-EG" sz="8000" b="1" i="0" dirty="0" err="1">
                <a:effectLst/>
                <a:latin typeface="jomhuria"/>
              </a:rPr>
              <a:t>ياقدير</a:t>
            </a:r>
            <a:br>
              <a:rPr lang="ar-EG" sz="8000" b="1" i="0" dirty="0">
                <a:effectLst/>
                <a:latin typeface="jomhuria"/>
              </a:rPr>
            </a:br>
            <a:endParaRPr lang="ar-EG" sz="8000" b="1" i="0" dirty="0">
              <a:effectLst/>
              <a:latin typeface="jomhuria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12665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7200" b="1" i="0" dirty="0"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7200" b="1" i="0" dirty="0">
                <a:effectLst/>
                <a:latin typeface="jomhuria"/>
              </a:rPr>
              <a:t>كل سنة </a:t>
            </a:r>
            <a:r>
              <a:rPr lang="ar-EG" sz="7200" b="1" i="0" dirty="0" err="1">
                <a:effectLst/>
                <a:latin typeface="jomhuria"/>
              </a:rPr>
              <a:t>بنعيشها</a:t>
            </a:r>
            <a:r>
              <a:rPr lang="ar-EG" sz="7200" b="1" i="0" dirty="0">
                <a:effectLst/>
                <a:latin typeface="jomhuria"/>
              </a:rPr>
              <a:t> معاك </a:t>
            </a:r>
          </a:p>
          <a:p>
            <a:pPr algn="ctr" rtl="1"/>
            <a:r>
              <a:rPr lang="ar-EG" sz="7200" b="1" i="0" dirty="0">
                <a:effectLst/>
                <a:latin typeface="jomhuria"/>
              </a:rPr>
              <a:t>نلاقيك رب أمين</a:t>
            </a:r>
            <a:br>
              <a:rPr lang="ar-EG" sz="7200" b="1" i="0" dirty="0">
                <a:effectLst/>
                <a:latin typeface="jomhuria"/>
              </a:rPr>
            </a:br>
            <a:r>
              <a:rPr lang="ar-EG" sz="7200" b="1" i="0" dirty="0">
                <a:effectLst/>
                <a:latin typeface="jomhuria"/>
              </a:rPr>
              <a:t>ساكنين في سترك وحماك </a:t>
            </a:r>
          </a:p>
          <a:p>
            <a:pPr algn="ctr" rtl="1"/>
            <a:r>
              <a:rPr lang="ar-EG" sz="7200" b="1" i="0" dirty="0">
                <a:effectLst/>
                <a:latin typeface="jomhuria"/>
              </a:rPr>
              <a:t>على مر السنين</a:t>
            </a:r>
          </a:p>
          <a:p>
            <a:pPr algn="ctr"/>
            <a:br>
              <a:rPr lang="ar-EG" sz="7200" b="1" dirty="0">
                <a:cs typeface="+mn-cs"/>
              </a:rPr>
            </a:br>
            <a:br>
              <a:rPr lang="ar-EG" sz="7200" b="1" dirty="0">
                <a:cs typeface="+mn-cs"/>
              </a:rPr>
            </a:b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488743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371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8000" b="1" i="0" dirty="0">
                <a:effectLst/>
                <a:latin typeface="jomhuria"/>
              </a:rPr>
              <a:t>نلاقيك رب أمين 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effectLst/>
                <a:latin typeface="jomhuria"/>
              </a:rPr>
              <a:t>على مر السنين</a:t>
            </a:r>
            <a:br>
              <a:rPr lang="ar-EG" sz="8000" b="1" i="0" dirty="0">
                <a:effectLst/>
                <a:latin typeface="jomhuria"/>
              </a:rPr>
            </a:br>
            <a:endParaRPr lang="ar-EG" sz="8000" b="1" i="0" dirty="0">
              <a:effectLst/>
              <a:latin typeface="jomhuria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64380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7200" b="1" i="0" dirty="0"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7200" b="1" i="0" dirty="0">
                <a:effectLst/>
                <a:latin typeface="jomhuria"/>
              </a:rPr>
              <a:t>كل سنة </a:t>
            </a:r>
            <a:r>
              <a:rPr lang="ar-EG" sz="7200" b="1" i="0" dirty="0" err="1">
                <a:effectLst/>
                <a:latin typeface="jomhuria"/>
              </a:rPr>
              <a:t>بنعيشها</a:t>
            </a:r>
            <a:r>
              <a:rPr lang="ar-EG" sz="7200" b="1" i="0" dirty="0">
                <a:effectLst/>
                <a:latin typeface="jomhuria"/>
              </a:rPr>
              <a:t> معاك </a:t>
            </a:r>
          </a:p>
          <a:p>
            <a:pPr algn="ctr" rtl="1"/>
            <a:r>
              <a:rPr lang="ar-EG" sz="7200" b="1" i="0" dirty="0">
                <a:effectLst/>
                <a:latin typeface="jomhuria"/>
              </a:rPr>
              <a:t>نلقى فيك الراحة</a:t>
            </a:r>
            <a:br>
              <a:rPr lang="ar-EG" sz="7200" b="1" i="0" dirty="0">
                <a:effectLst/>
                <a:latin typeface="jomhuria"/>
              </a:rPr>
            </a:br>
            <a:r>
              <a:rPr lang="ar-EG" sz="7200" b="1" i="0" dirty="0">
                <a:effectLst/>
                <a:latin typeface="jomhuria"/>
              </a:rPr>
              <a:t>عيد ورا عيد وأحنا في رضاك والقلوب مرتاحة</a:t>
            </a:r>
          </a:p>
          <a:p>
            <a:pPr algn="ctr"/>
            <a:br>
              <a:rPr lang="ar-EG" sz="7200" b="1" dirty="0">
                <a:cs typeface="+mn-cs"/>
              </a:rPr>
            </a:br>
            <a:br>
              <a:rPr lang="ar-EG" sz="7200" b="1" dirty="0">
                <a:cs typeface="+mn-cs"/>
              </a:rPr>
            </a:b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766109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8000" b="1" i="0" dirty="0">
                <a:effectLst/>
                <a:latin typeface="jomhuria"/>
              </a:rPr>
              <a:t>نلقى فيك الراحة 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effectLst/>
                <a:latin typeface="jomhuria"/>
              </a:rPr>
              <a:t>والقلوب مرتاحة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676484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7200" b="1" i="0" dirty="0">
                <a:effectLst/>
                <a:latin typeface="Helvetica Neue"/>
                <a:cs typeface="+mn-cs"/>
              </a:rPr>
              <a:t>4- </a:t>
            </a:r>
          </a:p>
          <a:p>
            <a:pPr algn="ctr" rtl="1"/>
            <a:r>
              <a:rPr lang="ar-EG" sz="7200" b="1" i="0" dirty="0">
                <a:effectLst/>
                <a:latin typeface="jomhuria"/>
              </a:rPr>
              <a:t>كل سنة </a:t>
            </a:r>
            <a:r>
              <a:rPr lang="ar-EG" sz="7200" b="1" i="0" dirty="0" err="1">
                <a:effectLst/>
                <a:latin typeface="jomhuria"/>
              </a:rPr>
              <a:t>بنعيشها</a:t>
            </a:r>
            <a:r>
              <a:rPr lang="ar-EG" sz="7200" b="1" i="0" dirty="0">
                <a:effectLst/>
                <a:latin typeface="jomhuria"/>
              </a:rPr>
              <a:t> معاك</a:t>
            </a:r>
          </a:p>
          <a:p>
            <a:pPr algn="ctr" rtl="1"/>
            <a:r>
              <a:rPr lang="ar-EG" sz="7200" b="1" i="0" dirty="0">
                <a:effectLst/>
                <a:latin typeface="jomhuria"/>
              </a:rPr>
              <a:t> في المرة وفي الحلوة</a:t>
            </a:r>
            <a:br>
              <a:rPr lang="ar-EG" sz="7200" b="1" i="0" dirty="0">
                <a:effectLst/>
                <a:latin typeface="jomhuria"/>
              </a:rPr>
            </a:br>
            <a:r>
              <a:rPr lang="ar-EG" sz="7200" b="1" i="0" dirty="0">
                <a:effectLst/>
                <a:latin typeface="jomhuria"/>
              </a:rPr>
              <a:t>تشبعنا من فيض غناك </a:t>
            </a:r>
          </a:p>
          <a:p>
            <a:pPr algn="ctr" rtl="1"/>
            <a:r>
              <a:rPr lang="ar-EG" sz="7200" b="1" i="0" dirty="0">
                <a:effectLst/>
                <a:latin typeface="jomhuria"/>
              </a:rPr>
              <a:t>لينا من وسلوى</a:t>
            </a:r>
          </a:p>
          <a:p>
            <a:pPr algn="ctr"/>
            <a:br>
              <a:rPr lang="ar-EG" sz="7200" b="1" dirty="0">
                <a:cs typeface="+mn-cs"/>
              </a:rPr>
            </a:br>
            <a:br>
              <a:rPr lang="ar-EG" sz="7200" b="1" dirty="0">
                <a:cs typeface="+mn-cs"/>
              </a:rPr>
            </a:br>
            <a:endParaRPr lang="en-US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134325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295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8000" b="1" i="0" dirty="0">
                <a:effectLst/>
                <a:latin typeface="jomhuria"/>
              </a:rPr>
              <a:t>في المرة والحلوة 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effectLst/>
                <a:latin typeface="jomhuria"/>
              </a:rPr>
              <a:t>لينا من وسلوى</a:t>
            </a:r>
            <a:br>
              <a:rPr lang="ar-EG" sz="8000" b="1" i="0" dirty="0">
                <a:effectLst/>
                <a:latin typeface="jomhuria"/>
              </a:rPr>
            </a:br>
            <a:endParaRPr lang="ar-EG" sz="8000" b="1" i="0" dirty="0">
              <a:effectLst/>
              <a:latin typeface="jomhuria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730594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3300</TotalTime>
  <Words>128</Words>
  <Application>Microsoft Office PowerPoint</Application>
  <PresentationFormat>عرض على الشاشة (4:3)</PresentationFormat>
  <Paragraphs>36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7" baseType="lpstr">
      <vt:lpstr>Arial</vt:lpstr>
      <vt:lpstr>Calibri</vt:lpstr>
      <vt:lpstr>Helvetica Neue</vt:lpstr>
      <vt:lpstr>jomhuria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260</cp:revision>
  <dcterms:created xsi:type="dcterms:W3CDTF">2021-12-07T14:30:00Z</dcterms:created>
  <dcterms:modified xsi:type="dcterms:W3CDTF">2024-03-27T14:59:37Z</dcterms:modified>
</cp:coreProperties>
</file>