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كل سنة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بنعيشها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معاك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effectLst/>
                <a:latin typeface="Helvetica Neue"/>
                <a:cs typeface="+mn-cs"/>
              </a:rPr>
              <a:t>5-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كل سنة </a:t>
            </a:r>
            <a:r>
              <a:rPr lang="ar-EG" sz="7200" b="1" i="0" dirty="0" err="1">
                <a:effectLst/>
                <a:latin typeface="jomhuria"/>
              </a:rPr>
              <a:t>بنعيشها</a:t>
            </a:r>
            <a:r>
              <a:rPr lang="ar-EG" sz="7200" b="1" i="0" dirty="0">
                <a:effectLst/>
                <a:latin typeface="jomhuria"/>
              </a:rPr>
              <a:t> معاك 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يا أبو قلب طيب</a:t>
            </a:r>
            <a:br>
              <a:rPr lang="ar-EG" sz="7200" b="1" i="0" dirty="0">
                <a:effectLst/>
                <a:latin typeface="jomhuria"/>
              </a:rPr>
            </a:br>
            <a:r>
              <a:rPr lang="ar-EG" sz="7200" b="1" i="0" dirty="0" err="1">
                <a:effectLst/>
                <a:latin typeface="jomhuria"/>
              </a:rPr>
              <a:t>منتظرينك</a:t>
            </a:r>
            <a:r>
              <a:rPr lang="ar-EG" sz="7200" b="1" i="0" dirty="0">
                <a:effectLst/>
                <a:latin typeface="jomhuria"/>
              </a:rPr>
              <a:t> من سماك 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جاي لينا قريب</a:t>
            </a:r>
          </a:p>
          <a:p>
            <a:pPr algn="ctr"/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37649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>
                <a:effectLst/>
                <a:latin typeface="jomhuria"/>
              </a:rPr>
              <a:t>يا ابو </a:t>
            </a:r>
            <a:r>
              <a:rPr lang="ar-EG" sz="8000" b="1" i="0" dirty="0">
                <a:effectLst/>
                <a:latin typeface="jomhuria"/>
              </a:rPr>
              <a:t>قلب طيب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effectLst/>
                <a:latin typeface="jomhuria"/>
              </a:rPr>
              <a:t>جاي لينا قريب</a:t>
            </a:r>
            <a:br>
              <a:rPr lang="ar-EG" sz="8000" b="1" i="0" dirty="0">
                <a:effectLst/>
                <a:latin typeface="jomhuria"/>
              </a:rPr>
            </a:br>
            <a:endParaRPr lang="ar-EG" sz="8000" b="1" i="0" dirty="0">
              <a:effectLst/>
              <a:latin typeface="jomhuria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75841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كل سنة </a:t>
            </a:r>
            <a:r>
              <a:rPr lang="ar-EG" sz="7200" b="1" i="0" dirty="0" err="1">
                <a:effectLst/>
                <a:latin typeface="jomhuria"/>
              </a:rPr>
              <a:t>بنعيشها</a:t>
            </a:r>
            <a:r>
              <a:rPr lang="ar-EG" sz="7200" b="1" i="0" dirty="0">
                <a:effectLst/>
                <a:latin typeface="jomhuria"/>
              </a:rPr>
              <a:t> معاك 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نتمتع بالخير</a:t>
            </a:r>
            <a:br>
              <a:rPr lang="ar-EG" sz="7200" b="1" i="0" dirty="0">
                <a:effectLst/>
                <a:latin typeface="jomhuria"/>
              </a:rPr>
            </a:br>
            <a:r>
              <a:rPr lang="ar-EG" sz="7200" b="1" i="0" dirty="0">
                <a:effectLst/>
                <a:latin typeface="jomhuria"/>
              </a:rPr>
              <a:t>أنت الراعي </a:t>
            </a:r>
            <a:r>
              <a:rPr lang="ar-EG" sz="7200" b="1" i="0" dirty="0" err="1">
                <a:effectLst/>
                <a:latin typeface="jomhuria"/>
              </a:rPr>
              <a:t>يامحلاك</a:t>
            </a:r>
            <a:r>
              <a:rPr lang="ar-EG" sz="7200" b="1" i="0" dirty="0">
                <a:effectLst/>
                <a:latin typeface="jomhuria"/>
              </a:rPr>
              <a:t> 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برعايتك </a:t>
            </a:r>
            <a:r>
              <a:rPr lang="ar-EG" sz="7200" b="1" i="0" dirty="0" err="1">
                <a:effectLst/>
                <a:latin typeface="jomhuria"/>
              </a:rPr>
              <a:t>ياقدير</a:t>
            </a:r>
            <a:endParaRPr lang="ar-EG" sz="7200" b="1" i="0" dirty="0">
              <a:effectLst/>
              <a:latin typeface="jomhuria"/>
            </a:endParaRPr>
          </a:p>
          <a:p>
            <a:pPr algn="ctr"/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effectLst/>
                <a:latin typeface="jomhuria"/>
              </a:rPr>
              <a:t>نتمتع بالخير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effectLst/>
                <a:latin typeface="jomhuria"/>
              </a:rPr>
              <a:t>في رعايتك </a:t>
            </a:r>
            <a:r>
              <a:rPr lang="ar-EG" sz="8000" b="1" i="0" dirty="0" err="1">
                <a:effectLst/>
                <a:latin typeface="jomhuria"/>
              </a:rPr>
              <a:t>ياقدير</a:t>
            </a:r>
            <a:br>
              <a:rPr lang="ar-EG" sz="8000" b="1" i="0" dirty="0">
                <a:effectLst/>
                <a:latin typeface="jomhuria"/>
              </a:rPr>
            </a:br>
            <a:endParaRPr lang="ar-EG" sz="8000" b="1" i="0" dirty="0">
              <a:effectLst/>
              <a:latin typeface="jomhuria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كل سنة </a:t>
            </a:r>
            <a:r>
              <a:rPr lang="ar-EG" sz="7200" b="1" i="0" dirty="0" err="1">
                <a:effectLst/>
                <a:latin typeface="jomhuria"/>
              </a:rPr>
              <a:t>بنعيشها</a:t>
            </a:r>
            <a:r>
              <a:rPr lang="ar-EG" sz="7200" b="1" i="0" dirty="0">
                <a:effectLst/>
                <a:latin typeface="jomhuria"/>
              </a:rPr>
              <a:t> معاك 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نلاقيك رب أمين</a:t>
            </a:r>
            <a:br>
              <a:rPr lang="ar-EG" sz="7200" b="1" i="0" dirty="0">
                <a:effectLst/>
                <a:latin typeface="jomhuria"/>
              </a:rPr>
            </a:br>
            <a:r>
              <a:rPr lang="ar-EG" sz="7200" b="1" i="0" dirty="0">
                <a:effectLst/>
                <a:latin typeface="jomhuria"/>
              </a:rPr>
              <a:t>ساكنين في سترك وحماك 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على مر السنين</a:t>
            </a:r>
          </a:p>
          <a:p>
            <a:pPr algn="ctr"/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88743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371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effectLst/>
                <a:latin typeface="jomhuria"/>
              </a:rPr>
              <a:t>نلاقيك رب أمين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effectLst/>
                <a:latin typeface="jomhuria"/>
              </a:rPr>
              <a:t>على مر السنين</a:t>
            </a:r>
            <a:br>
              <a:rPr lang="ar-EG" sz="8000" b="1" i="0" dirty="0">
                <a:effectLst/>
                <a:latin typeface="jomhuria"/>
              </a:rPr>
            </a:br>
            <a:endParaRPr lang="ar-EG" sz="8000" b="1" i="0" dirty="0">
              <a:effectLst/>
              <a:latin typeface="jomhuria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64380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كل سنة </a:t>
            </a:r>
            <a:r>
              <a:rPr lang="ar-EG" sz="7200" b="1" i="0" dirty="0" err="1">
                <a:effectLst/>
                <a:latin typeface="jomhuria"/>
              </a:rPr>
              <a:t>بنعيشها</a:t>
            </a:r>
            <a:r>
              <a:rPr lang="ar-EG" sz="7200" b="1" i="0" dirty="0">
                <a:effectLst/>
                <a:latin typeface="jomhuria"/>
              </a:rPr>
              <a:t> معاك 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نلقى فيك الراحة</a:t>
            </a:r>
            <a:br>
              <a:rPr lang="ar-EG" sz="7200" b="1" i="0" dirty="0">
                <a:effectLst/>
                <a:latin typeface="jomhuria"/>
              </a:rPr>
            </a:br>
            <a:r>
              <a:rPr lang="ar-EG" sz="7200" b="1" i="0" dirty="0">
                <a:effectLst/>
                <a:latin typeface="jomhuria"/>
              </a:rPr>
              <a:t>عيد ورا عيد وأحنا في رضاك والقلوب مرتاحة</a:t>
            </a:r>
          </a:p>
          <a:p>
            <a:pPr algn="ctr"/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66109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effectLst/>
                <a:latin typeface="jomhuria"/>
              </a:rPr>
              <a:t>نلقى فيك الراحة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effectLst/>
                <a:latin typeface="jomhuria"/>
              </a:rPr>
              <a:t>والقلوب مرتاحة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76484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كل سنة </a:t>
            </a:r>
            <a:r>
              <a:rPr lang="ar-EG" sz="7200" b="1" i="0" dirty="0" err="1">
                <a:effectLst/>
                <a:latin typeface="jomhuria"/>
              </a:rPr>
              <a:t>بنعيشها</a:t>
            </a:r>
            <a:r>
              <a:rPr lang="ar-EG" sz="7200" b="1" i="0" dirty="0">
                <a:effectLst/>
                <a:latin typeface="jomhuria"/>
              </a:rPr>
              <a:t> معاك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 في المرة وفي الحلوة</a:t>
            </a:r>
            <a:br>
              <a:rPr lang="ar-EG" sz="7200" b="1" i="0" dirty="0">
                <a:effectLst/>
                <a:latin typeface="jomhuria"/>
              </a:rPr>
            </a:br>
            <a:r>
              <a:rPr lang="ar-EG" sz="7200" b="1" i="0" dirty="0">
                <a:effectLst/>
                <a:latin typeface="jomhuria"/>
              </a:rPr>
              <a:t>تشبعنا من فيض غناك </a:t>
            </a:r>
          </a:p>
          <a:p>
            <a:pPr algn="ctr" rtl="1"/>
            <a:r>
              <a:rPr lang="ar-EG" sz="7200" b="1" i="0" dirty="0">
                <a:effectLst/>
                <a:latin typeface="jomhuria"/>
              </a:rPr>
              <a:t>لينا من وسلوى</a:t>
            </a:r>
          </a:p>
          <a:p>
            <a:pPr algn="ctr"/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34325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effectLst/>
                <a:latin typeface="jomhuria"/>
              </a:rPr>
              <a:t>في المرة والحلوة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effectLst/>
                <a:latin typeface="jomhuria"/>
              </a:rPr>
              <a:t>لينا من وسلوى</a:t>
            </a:r>
            <a:br>
              <a:rPr lang="ar-EG" sz="8000" b="1" i="0" dirty="0">
                <a:effectLst/>
                <a:latin typeface="jomhuria"/>
              </a:rPr>
            </a:br>
            <a:endParaRPr lang="ar-EG" sz="8000" b="1" i="0" dirty="0">
              <a:effectLst/>
              <a:latin typeface="jomhuria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30594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3300</TotalTime>
  <Words>128</Words>
  <Application>Microsoft Office PowerPoint</Application>
  <PresentationFormat>عرض على الشاشة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260</cp:revision>
  <dcterms:created xsi:type="dcterms:W3CDTF">2021-12-07T14:30:00Z</dcterms:created>
  <dcterms:modified xsi:type="dcterms:W3CDTF">2024-03-27T14:59:37Z</dcterms:modified>
</cp:coreProperties>
</file>