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6" r:id="rId3"/>
    <p:sldId id="277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ميدلي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كل مرة </a:t>
            </a:r>
            <a:r>
              <a:rPr lang="ar-EG" sz="8000" b="1" dirty="0" err="1" smtClean="0"/>
              <a:t>بشوف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ايدك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947"/>
            <a:ext cx="9982199" cy="1480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000" b="1" dirty="0" smtClean="0"/>
              <a:t>5</a:t>
            </a:r>
            <a:r>
              <a:rPr lang="ar-EG" sz="6000" b="1" dirty="0" smtClean="0"/>
              <a:t>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 </a:t>
            </a:r>
            <a:r>
              <a:rPr lang="ar-EG" sz="8000" b="1" dirty="0" smtClean="0"/>
              <a:t> مرة تسد </a:t>
            </a:r>
            <a:r>
              <a:rPr lang="ar-EG" sz="8000" b="1" dirty="0" err="1" smtClean="0"/>
              <a:t>بدهنة</a:t>
            </a:r>
            <a:r>
              <a:rPr lang="ar-EG" sz="8000" b="1" dirty="0" smtClean="0"/>
              <a:t> زيت</a:t>
            </a:r>
          </a:p>
          <a:p>
            <a:pPr algn="ctr" rtl="1"/>
            <a:r>
              <a:rPr lang="ar-EG" sz="8000" b="1" dirty="0" smtClean="0"/>
              <a:t>ديون السنين</a:t>
            </a:r>
          </a:p>
          <a:p>
            <a:pPr algn="ctr" rtl="1"/>
            <a:r>
              <a:rPr lang="ar-EG" sz="8000" b="1" dirty="0" smtClean="0"/>
              <a:t>(ومليت كل فراغ </a:t>
            </a:r>
            <a:r>
              <a:rPr lang="ar-EG" sz="8000" b="1" dirty="0" err="1" smtClean="0"/>
              <a:t>ف</a:t>
            </a:r>
            <a:r>
              <a:rPr lang="ar-EG" sz="8000" b="1" dirty="0" smtClean="0"/>
              <a:t> البيت</a:t>
            </a:r>
          </a:p>
          <a:p>
            <a:pPr algn="ctr" rtl="1"/>
            <a:r>
              <a:rPr lang="ar-EG" sz="8000" b="1" dirty="0" smtClean="0"/>
              <a:t>وف خيرك </a:t>
            </a:r>
            <a:r>
              <a:rPr lang="ar-EG" sz="8000" b="1" dirty="0" err="1" smtClean="0"/>
              <a:t>عايشين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1</a:t>
            </a:r>
            <a:r>
              <a:rPr lang="ar-EG" sz="6000" b="1" dirty="0" smtClean="0"/>
              <a:t>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 مرة تمشيني علي المياه</a:t>
            </a:r>
          </a:p>
          <a:p>
            <a:pPr algn="ctr" rtl="1"/>
            <a:r>
              <a:rPr lang="ar-EG" sz="8000" b="1" dirty="0" smtClean="0"/>
              <a:t>وعنيا عليك </a:t>
            </a:r>
          </a:p>
          <a:p>
            <a:pPr algn="ctr" rtl="1"/>
            <a:r>
              <a:rPr lang="ar-EG" sz="8000" b="1" dirty="0" smtClean="0"/>
              <a:t>(وان عليت الموجه عليا</a:t>
            </a:r>
          </a:p>
          <a:p>
            <a:pPr algn="ctr" rtl="1"/>
            <a:r>
              <a:rPr lang="ar-EG" sz="8000" b="1" dirty="0" smtClean="0"/>
              <a:t> تمسكني </a:t>
            </a:r>
            <a:r>
              <a:rPr lang="ar-EG" sz="8000" b="1" dirty="0" err="1" smtClean="0"/>
              <a:t>بايديك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43054"/>
            <a:ext cx="9982199" cy="1357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  مرة تشق البحر </a:t>
            </a:r>
            <a:r>
              <a:rPr lang="ar-EG" sz="8000" b="1" dirty="0" err="1" smtClean="0"/>
              <a:t>قصادي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وعلي </a:t>
            </a:r>
            <a:r>
              <a:rPr lang="ar-EG" sz="8000" b="1" dirty="0" err="1" smtClean="0"/>
              <a:t>ارضه</a:t>
            </a:r>
            <a:r>
              <a:rPr lang="ar-EG" sz="8000" b="1" dirty="0" smtClean="0"/>
              <a:t> تمشيني</a:t>
            </a:r>
          </a:p>
          <a:p>
            <a:pPr algn="ctr" rtl="1"/>
            <a:r>
              <a:rPr lang="ar-EG" sz="8000" b="1" dirty="0" smtClean="0"/>
              <a:t>(وفرعون ومركباته</a:t>
            </a:r>
          </a:p>
          <a:p>
            <a:pPr algn="ctr" rtl="1"/>
            <a:r>
              <a:rPr lang="ar-EG" sz="8000" b="1" dirty="0" smtClean="0"/>
              <a:t>تغرق وتعديني)2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480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مرة تمشيني علي </a:t>
            </a:r>
            <a:r>
              <a:rPr lang="ar-EG" sz="8000" b="1" dirty="0" err="1" smtClean="0"/>
              <a:t>المياة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والاقيك</a:t>
            </a:r>
            <a:r>
              <a:rPr lang="ar-EG" sz="8000" b="1" dirty="0" smtClean="0"/>
              <a:t> عن يميني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ونبوخذ</a:t>
            </a:r>
            <a:r>
              <a:rPr lang="ar-EG" sz="8000" b="1" dirty="0" smtClean="0"/>
              <a:t> نصر يحتار</a:t>
            </a:r>
          </a:p>
          <a:p>
            <a:pPr algn="ctr" rtl="1"/>
            <a:r>
              <a:rPr lang="ar-EG" sz="8000" b="1" dirty="0" err="1" smtClean="0"/>
              <a:t>ازاي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بتنجيني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بشوف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ايديك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قوية وقديرة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سلطانك </a:t>
            </a:r>
            <a:r>
              <a:rPr lang="ar-EG" sz="8000" b="1" dirty="0" err="1" smtClean="0">
                <a:solidFill>
                  <a:srgbClr val="00582A"/>
                </a:solidFill>
              </a:rPr>
              <a:t>مالوش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وحلولك </a:t>
            </a:r>
            <a:r>
              <a:rPr lang="ar-EG" sz="8000" b="1" dirty="0" err="1" smtClean="0">
                <a:solidFill>
                  <a:srgbClr val="00582A"/>
                </a:solidFill>
              </a:rPr>
              <a:t>كتير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357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000" b="1" dirty="0" smtClean="0"/>
              <a:t>4</a:t>
            </a:r>
            <a:r>
              <a:rPr lang="ar-EG" sz="6000" b="1" dirty="0" smtClean="0"/>
              <a:t>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 </a:t>
            </a:r>
            <a:r>
              <a:rPr lang="ar-EG" sz="8000" b="1" dirty="0" smtClean="0"/>
              <a:t>مرة قلت انك </a:t>
            </a:r>
            <a:r>
              <a:rPr lang="ar-EG" sz="8000" b="1" dirty="0" err="1" smtClean="0"/>
              <a:t>نايم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سفينة الحياة</a:t>
            </a:r>
          </a:p>
          <a:p>
            <a:pPr algn="ctr" rtl="1"/>
            <a:r>
              <a:rPr lang="ar-EG" sz="8000" b="1" dirty="0" smtClean="0"/>
              <a:t>(رد البحر وريحه العاصف</a:t>
            </a:r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هو </a:t>
            </a:r>
            <a:r>
              <a:rPr lang="ar-EG" sz="8000" b="1" dirty="0" err="1" smtClean="0"/>
              <a:t>الاله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62</Words>
  <Application>Microsoft Office PowerPoint</Application>
  <PresentationFormat>عرض على الشاشة (3:4)‏</PresentationFormat>
  <Paragraphs>69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2022-05-14T12:41:22Z</dcterms:modified>
</cp:coreProperties>
</file>