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48" y="2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كل يوم عينك علي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كل يوم عينك عليا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طول الرحلة وفي المشوار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مطمن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مش وحديا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ليل ونهار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غير أحضانك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أجري عليهم </a:t>
            </a:r>
            <a:r>
              <a:rPr lang="ar-EG" sz="7200" b="1" dirty="0" err="1">
                <a:solidFill>
                  <a:srgbClr val="003300"/>
                </a:solidFill>
              </a:rPr>
              <a:t>وأتخبا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مين زيك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في حنانك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مليان رحمة ومحبة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مطمن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قلبي وجودك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مفرحني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وغانيني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فارد ضهري بنبض وعودك مرفوعة على شخصك عيني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760160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غير أحضانك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أجري عليهم </a:t>
            </a:r>
            <a:r>
              <a:rPr lang="ar-EG" sz="7200" b="1" dirty="0" err="1">
                <a:solidFill>
                  <a:srgbClr val="003300"/>
                </a:solidFill>
              </a:rPr>
              <a:t>وأتخبا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مين زيك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في حنانك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مليان رحمة ومحبة</a:t>
            </a:r>
          </a:p>
        </p:txBody>
      </p:sp>
    </p:spTree>
    <p:extLst>
      <p:ext uri="{BB962C8B-B14F-4D97-AF65-F5344CB8AC3E}">
        <p14:creationId xmlns:p14="http://schemas.microsoft.com/office/powerpoint/2010/main" val="2411727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متميز بس بسيرك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وماليش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أي سنيد ف حياتي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أستاهل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ابقي سفيرك وأعيش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مدير خطواتي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75026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435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أنا </a:t>
            </a:r>
            <a:r>
              <a:rPr lang="ar-EG" sz="7200" b="1" dirty="0" err="1">
                <a:solidFill>
                  <a:srgbClr val="003300"/>
                </a:solidFill>
              </a:rPr>
              <a:t>ماليش</a:t>
            </a:r>
            <a:r>
              <a:rPr lang="ar-EG" sz="7200" b="1" dirty="0">
                <a:solidFill>
                  <a:srgbClr val="003300"/>
                </a:solidFill>
              </a:rPr>
              <a:t> غير أحضانك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أجري عليهم </a:t>
            </a:r>
            <a:r>
              <a:rPr lang="ar-EG" sz="7200" b="1" dirty="0" err="1">
                <a:solidFill>
                  <a:srgbClr val="003300"/>
                </a:solidFill>
              </a:rPr>
              <a:t>وأتخبا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مين زيك </a:t>
            </a:r>
            <a:r>
              <a:rPr lang="ar-EG" sz="7200" b="1" dirty="0" err="1">
                <a:solidFill>
                  <a:srgbClr val="003300"/>
                </a:solidFill>
              </a:rPr>
              <a:t>تاني</a:t>
            </a:r>
            <a:r>
              <a:rPr lang="ar-EG" sz="7200" b="1" dirty="0">
                <a:solidFill>
                  <a:srgbClr val="003300"/>
                </a:solidFill>
              </a:rPr>
              <a:t> في حنانك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مليان رحمة ومحبة</a:t>
            </a:r>
          </a:p>
        </p:txBody>
      </p:sp>
    </p:spTree>
    <p:extLst>
      <p:ext uri="{BB962C8B-B14F-4D97-AF65-F5344CB8AC3E}">
        <p14:creationId xmlns:p14="http://schemas.microsoft.com/office/powerpoint/2010/main" val="1328964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108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2024-03-27T15:05:40Z</dcterms:modified>
</cp:coreProperties>
</file>