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403" r:id="rId3"/>
    <p:sldId id="29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لتجعل وجهك أمامي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74148"/>
            <a:ext cx="9982199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>(لتجعل وجهك أمامي دائماً</a:t>
            </a:r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>هذه صلاتي عمقها يا ربي</a:t>
            </a:r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>لن أعطي غيرك أن يملك قلبي</a:t>
            </a:r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>أبقى مدى عمري مكرساً </a:t>
            </a:r>
            <a:r>
              <a:rPr lang="ar-EG" sz="6600" b="1" dirty="0" err="1" smtClean="0"/>
              <a:t>لك</a:t>
            </a:r>
            <a:r>
              <a:rPr lang="ar-EG" sz="6600" b="1" dirty="0" smtClean="0"/>
              <a:t>)٢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1867</TotalTime>
  <Words>25</Words>
  <Application>Microsoft Office PowerPoint</Application>
  <PresentationFormat>عرض على الشاشة (3:4)‏</PresentationFormat>
  <Paragraphs>6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Office Theme</vt:lpstr>
      <vt:lpstr>الشريحة 1</vt:lpstr>
      <vt:lpstr>الشريحة 2</vt:lpstr>
      <vt:lpstr>الشريحة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259</cp:revision>
  <dcterms:created xsi:type="dcterms:W3CDTF">2021-12-07T14:30:00Z</dcterms:created>
  <dcterms:modified xsi:type="dcterms:W3CDTF">2022-06-15T08:15:28Z</dcterms:modified>
</cp:coreProperties>
</file>