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03" r:id="rId4"/>
    <p:sldId id="304" r:id="rId5"/>
    <p:sldId id="305" r:id="rId6"/>
    <p:sldId id="306" r:id="rId7"/>
    <p:sldId id="307" r:id="rId8"/>
    <p:sldId id="30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>
                <a:solidFill>
                  <a:srgbClr val="005024"/>
                </a:solidFill>
              </a:rPr>
              <a:t>للدمع قد يُفتَح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solidFill>
                  <a:srgbClr val="005024"/>
                </a:solidFill>
              </a:rPr>
              <a:t>+ للدمع قد يُفتَح  </a:t>
            </a:r>
          </a:p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solidFill>
                  <a:srgbClr val="005024"/>
                </a:solidFill>
              </a:rPr>
              <a:t> بابُ السماء قبل الصلاة</a:t>
            </a:r>
            <a:endParaRPr lang="en-US" altLang="en-US" sz="8000" dirty="0">
              <a:solidFill>
                <a:srgbClr val="005024"/>
              </a:solidFill>
            </a:endParaRPr>
          </a:p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solidFill>
                  <a:srgbClr val="005024"/>
                </a:solidFill>
              </a:rPr>
              <a:t>   وآهةُ المسكين سُمِعت    لديه قبل الدعاء</a:t>
            </a:r>
            <a:endParaRPr lang="en-US" altLang="en-US" sz="8000" dirty="0">
              <a:solidFill>
                <a:srgbClr val="005024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6000" b="1" dirty="0">
                <a:cs typeface="+mn-cs"/>
              </a:rPr>
              <a:t>1-</a:t>
            </a:r>
            <a:r>
              <a:rPr lang="ar-EG" altLang="en-US" sz="8000" b="1" dirty="0">
                <a:cs typeface="+mn-cs"/>
              </a:rPr>
              <a:t> </a:t>
            </a:r>
          </a:p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cs typeface="+mn-cs"/>
              </a:rPr>
              <a:t>فيوما ما، قال الله  </a:t>
            </a:r>
          </a:p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cs typeface="+mn-cs"/>
              </a:rPr>
              <a:t>  لملائكته في السماء</a:t>
            </a:r>
            <a:endParaRPr lang="en-US" altLang="en-US" sz="8000" b="1" dirty="0">
              <a:cs typeface="+mn-cs"/>
            </a:endParaRPr>
          </a:p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cs typeface="+mn-cs"/>
              </a:rPr>
              <a:t>أنصتوا. فعبدي يناديني  </a:t>
            </a:r>
          </a:p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cs typeface="+mn-cs"/>
              </a:rPr>
              <a:t> </a:t>
            </a:r>
            <a:r>
              <a:rPr lang="ar-EG" altLang="en-US" sz="8000" b="1" dirty="0" err="1">
                <a:cs typeface="+mn-cs"/>
              </a:rPr>
              <a:t>ولايراني</a:t>
            </a:r>
            <a:r>
              <a:rPr lang="ar-EG" altLang="en-US" sz="8000" b="1" dirty="0">
                <a:cs typeface="+mn-cs"/>
              </a:rPr>
              <a:t> ولكني </a:t>
            </a:r>
            <a:r>
              <a:rPr lang="ar-EG" altLang="en-US" sz="8000" b="1" dirty="0" err="1">
                <a:cs typeface="+mn-cs"/>
              </a:rPr>
              <a:t>آراه</a:t>
            </a:r>
            <a:endParaRPr lang="en-US" altLang="en-US" sz="8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solidFill>
                  <a:srgbClr val="005024"/>
                </a:solidFill>
              </a:rPr>
              <a:t>+ للدمع قد يُفتَح  </a:t>
            </a:r>
          </a:p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solidFill>
                  <a:srgbClr val="005024"/>
                </a:solidFill>
              </a:rPr>
              <a:t> بابُ السماء قبل الصلاة</a:t>
            </a:r>
            <a:endParaRPr lang="en-US" altLang="en-US" sz="8000" dirty="0">
              <a:solidFill>
                <a:srgbClr val="005024"/>
              </a:solidFill>
            </a:endParaRPr>
          </a:p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solidFill>
                  <a:srgbClr val="005024"/>
                </a:solidFill>
              </a:rPr>
              <a:t>   وآهةُ المسكين سُمِعت    لديه قبل الدعاء</a:t>
            </a:r>
            <a:endParaRPr lang="en-US" altLang="en-US" sz="8000" dirty="0">
              <a:solidFill>
                <a:srgbClr val="005024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94240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4800" b="1" dirty="0">
                <a:cs typeface="+mn-cs"/>
              </a:rPr>
              <a:t>2-</a:t>
            </a:r>
            <a:r>
              <a:rPr lang="ar-EG" altLang="en-US" sz="6600" b="1" dirty="0">
                <a:cs typeface="+mn-cs"/>
              </a:rPr>
              <a:t> </a:t>
            </a:r>
          </a:p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6600" b="1" dirty="0">
                <a:cs typeface="+mn-cs"/>
              </a:rPr>
              <a:t>فأصغوا وقالوا ما من نداء  </a:t>
            </a:r>
          </a:p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cs typeface="+mn-cs"/>
              </a:rPr>
              <a:t> فليس كلام ولا أسماء</a:t>
            </a:r>
            <a:endParaRPr lang="en-US" altLang="en-US" sz="8000" dirty="0">
              <a:cs typeface="+mn-cs"/>
            </a:endParaRPr>
          </a:p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cs typeface="+mn-cs"/>
              </a:rPr>
              <a:t>إنما هذا بعض أنين  </a:t>
            </a:r>
          </a:p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cs typeface="+mn-cs"/>
              </a:rPr>
              <a:t> والبشرُ طينٌ وبكاء</a:t>
            </a:r>
            <a:endParaRPr lang="en-US" altLang="en-US" sz="8000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64473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solidFill>
                  <a:srgbClr val="005024"/>
                </a:solidFill>
              </a:rPr>
              <a:t>+ للدمع قد يُفتَح  </a:t>
            </a:r>
          </a:p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solidFill>
                  <a:srgbClr val="005024"/>
                </a:solidFill>
              </a:rPr>
              <a:t> بابُ السماء قبل الصلاة</a:t>
            </a:r>
            <a:endParaRPr lang="en-US" altLang="en-US" sz="8000" dirty="0">
              <a:solidFill>
                <a:srgbClr val="005024"/>
              </a:solidFill>
            </a:endParaRPr>
          </a:p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solidFill>
                  <a:srgbClr val="005024"/>
                </a:solidFill>
              </a:rPr>
              <a:t>   وآهةُ المسكين سُمِعت    لديه قبل الدعاء</a:t>
            </a:r>
            <a:endParaRPr lang="en-US" altLang="en-US" sz="8000" dirty="0">
              <a:solidFill>
                <a:srgbClr val="005024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85382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447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EG" sz="7200" b="1" dirty="0">
                <a:cs typeface="+mn-cs"/>
              </a:rPr>
              <a:t>فقال الله: عبدي ناداني  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EG" sz="7200" b="1" dirty="0">
                <a:cs typeface="+mn-cs"/>
              </a:rPr>
              <a:t>  فمن </a:t>
            </a:r>
            <a:r>
              <a:rPr lang="ar-EG" sz="7200" b="1" dirty="0" err="1">
                <a:cs typeface="+mn-cs"/>
              </a:rPr>
              <a:t>قال:"آه</a:t>
            </a:r>
            <a:r>
              <a:rPr lang="ar-EG" sz="7200" b="1" dirty="0">
                <a:cs typeface="+mn-cs"/>
              </a:rPr>
              <a:t>"...</a:t>
            </a:r>
            <a:r>
              <a:rPr lang="ar-EG" sz="7200" b="1" dirty="0" err="1">
                <a:cs typeface="+mn-cs"/>
              </a:rPr>
              <a:t>قال:"الله</a:t>
            </a:r>
            <a:r>
              <a:rPr lang="ar-EG" sz="7200" b="1" dirty="0">
                <a:cs typeface="+mn-cs"/>
              </a:rPr>
              <a:t>"</a:t>
            </a:r>
            <a:endParaRPr lang="en-US" sz="7200" b="1" dirty="0">
              <a:cs typeface="+mn-cs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EG" sz="6600" b="1" dirty="0">
                <a:cs typeface="+mn-cs"/>
              </a:rPr>
              <a:t>ومن بكى عندي أمسح دموعه 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ar-EG" sz="7200" b="1" dirty="0">
                <a:cs typeface="+mn-cs"/>
              </a:rPr>
              <a:t>  ومن صبر لي أنا الجزاء</a:t>
            </a:r>
            <a:endParaRPr lang="en-US" sz="7200" b="1" dirty="0"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77888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solidFill>
                  <a:srgbClr val="005024"/>
                </a:solidFill>
              </a:rPr>
              <a:t>+ للدمع قد يُفتَح  </a:t>
            </a:r>
          </a:p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solidFill>
                  <a:srgbClr val="005024"/>
                </a:solidFill>
              </a:rPr>
              <a:t> بابُ السماء قبل الصلاة</a:t>
            </a:r>
            <a:endParaRPr lang="en-US" altLang="en-US" sz="8000" dirty="0">
              <a:solidFill>
                <a:srgbClr val="005024"/>
              </a:solidFill>
            </a:endParaRPr>
          </a:p>
          <a:p>
            <a:pPr algn="ctr" rtl="1">
              <a:buFont typeface="Wingdings 2" panose="05020102010507070707" pitchFamily="18" charset="2"/>
              <a:buNone/>
            </a:pPr>
            <a:r>
              <a:rPr lang="ar-EG" altLang="en-US" sz="8000" b="1" dirty="0">
                <a:solidFill>
                  <a:srgbClr val="005024"/>
                </a:solidFill>
              </a:rPr>
              <a:t>   وآهةُ المسكين سُمِعت    لديه قبل الدعاء</a:t>
            </a:r>
            <a:endParaRPr lang="en-US" altLang="en-US" sz="8000" dirty="0">
              <a:solidFill>
                <a:srgbClr val="005024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41272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3225</TotalTime>
  <Words>131</Words>
  <Application>Microsoft Office PowerPoint</Application>
  <PresentationFormat>عرض على الشاشة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 2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249</cp:revision>
  <dcterms:created xsi:type="dcterms:W3CDTF">2021-12-07T14:30:00Z</dcterms:created>
  <dcterms:modified xsi:type="dcterms:W3CDTF">2022-12-20T17:55:00Z</dcterms:modified>
</cp:coreProperties>
</file>