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59" r:id="rId3"/>
    <p:sldId id="456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9"/>
            <p14:sldId id="456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i="0">
                <a:solidFill>
                  <a:srgbClr val="001E0E"/>
                </a:solidFill>
                <a:effectLst/>
                <a:latin typeface="jomhuria"/>
              </a:rPr>
              <a:t>للرب دوماً سبحوا 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لأنه ميَّزهم عن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كل أقطار البلادْ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كذاك قد أفرزهمْ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لذاته من العبادْ</a:t>
            </a:r>
          </a:p>
        </p:txBody>
      </p:sp>
    </p:spTree>
    <p:extLst>
      <p:ext uri="{BB962C8B-B14F-4D97-AF65-F5344CB8AC3E}">
        <p14:creationId xmlns:p14="http://schemas.microsoft.com/office/powerpoint/2010/main" val="493053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كنيسةَ الإلهْ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سبِّحِيهِ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للدهورْ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لا سِواهْ لا سِواهْ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ربُّنَا الفادي الغَفُور</a:t>
            </a:r>
          </a:p>
          <a:p>
            <a:pPr algn="ctr">
              <a:buFontTx/>
              <a:buNone/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02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للرب دوماً سبحوا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فالسبح لائقٌ بهِ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يُحيي جميع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الأتقيا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يجبُر كسرَ شعبهِ</a:t>
            </a:r>
          </a:p>
        </p:txBody>
      </p:sp>
    </p:spTree>
    <p:extLst>
      <p:ext uri="{BB962C8B-B14F-4D97-AF65-F5344CB8AC3E}">
        <p14:creationId xmlns:p14="http://schemas.microsoft.com/office/powerpoint/2010/main" val="419705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كنيسةَ الإلهْ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سبِّحِيهِ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للدهورْ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لا سِواهْ لا سِواهْ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ربُّنَا الفادي الغَفُور</a:t>
            </a:r>
          </a:p>
          <a:p>
            <a:pPr algn="ctr">
              <a:buFontTx/>
              <a:buNone/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يُشبعُ كل خلقهِ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بفضله طول الحياهْ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يرفعُ كل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الوُدَعا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وكل مَن يرجو رضاهْ</a:t>
            </a:r>
          </a:p>
        </p:txBody>
      </p:sp>
    </p:spTree>
    <p:extLst>
      <p:ext uri="{BB962C8B-B14F-4D97-AF65-F5344CB8AC3E}">
        <p14:creationId xmlns:p14="http://schemas.microsoft.com/office/powerpoint/2010/main" val="29416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كنيسةَ الإلهْ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سبِّحِيهِ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للدهورْ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لا سِواهْ لا سِواهْ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ربُّنَا الفادي الغَفُور</a:t>
            </a:r>
          </a:p>
          <a:p>
            <a:pPr algn="ctr">
              <a:buFontTx/>
              <a:buNone/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8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مبارِكاً لنسلهمْ إلهنا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على الدوامْ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بلادَهم يملأها بالخير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فضلاً والسلامْ</a:t>
            </a:r>
          </a:p>
        </p:txBody>
      </p:sp>
    </p:spTree>
    <p:extLst>
      <p:ext uri="{BB962C8B-B14F-4D97-AF65-F5344CB8AC3E}">
        <p14:creationId xmlns:p14="http://schemas.microsoft.com/office/powerpoint/2010/main" val="325110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كنيسةَ الإلهْ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سبِّحِيهِ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للدهورْ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لا سِواهْ لا سِواهْ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ربُّنَا الفادي الغَفُور</a:t>
            </a:r>
          </a:p>
          <a:p>
            <a:pPr algn="ctr">
              <a:buFontTx/>
              <a:buNone/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3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9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r-EG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en-US" sz="60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يعلن قولَه الكريمْ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لشعبه الذي اصطفاهْ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كذاك حقَّه القويمْ </a:t>
            </a:r>
          </a:p>
          <a:p>
            <a:pPr algn="ctr" rtl="1"/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وحكمَه مدى الحياهْ</a:t>
            </a:r>
          </a:p>
        </p:txBody>
      </p:sp>
    </p:spTree>
    <p:extLst>
      <p:ext uri="{BB962C8B-B14F-4D97-AF65-F5344CB8AC3E}">
        <p14:creationId xmlns:p14="http://schemas.microsoft.com/office/powerpoint/2010/main" val="250330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كنيسةَ الإلهْ</a:t>
            </a:r>
          </a:p>
          <a:p>
            <a:pPr algn="ctr">
              <a:buFontTx/>
              <a:buNone/>
            </a:pP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سبِّحِيهِ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للدهورْ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لا سِواهْ لا سِواهْ</a:t>
            </a:r>
          </a:p>
          <a:p>
            <a:pPr algn="ctr">
              <a:buFontTx/>
              <a:buNone/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ربُّنَا الفادي الغَفُور</a:t>
            </a:r>
          </a:p>
          <a:p>
            <a:pPr algn="ctr">
              <a:buFontTx/>
              <a:buNone/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9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148</Words>
  <Application>Microsoft Office PowerPoint</Application>
  <PresentationFormat>عرض على الشاشة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380</cp:revision>
  <dcterms:created xsi:type="dcterms:W3CDTF">2021-12-07T14:30:00Z</dcterms:created>
  <dcterms:modified xsi:type="dcterms:W3CDTF">2024-03-27T15:07:50Z</dcterms:modified>
</cp:coreProperties>
</file>