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لم ترَ عينٌ الهاً غيركَ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لم ترَ عينٌ </a:t>
            </a:r>
            <a:r>
              <a:rPr lang="ar-EG" sz="7200" b="1" dirty="0" err="1"/>
              <a:t>الهاً</a:t>
            </a:r>
            <a:r>
              <a:rPr lang="ar-EG" sz="7200" b="1" dirty="0"/>
              <a:t> غيركَ</a:t>
            </a:r>
          </a:p>
          <a:p>
            <a:pPr algn="ctr"/>
            <a:r>
              <a:rPr lang="ar-EG" sz="7200" b="1" dirty="0"/>
              <a:t> يَفتحُ السِّجنَ وينزِعُ القيودْ</a:t>
            </a:r>
          </a:p>
          <a:p>
            <a:pPr algn="ctr"/>
            <a:r>
              <a:rPr lang="ar-EG" sz="7200" b="1" dirty="0"/>
              <a:t>ويشُقُّ الغَمرَ فَإذَا طَريقْ </a:t>
            </a:r>
          </a:p>
          <a:p>
            <a:pPr algn="ctr"/>
            <a:r>
              <a:rPr lang="ar-EG" sz="7200" b="1" dirty="0"/>
              <a:t>لا تَعُوقُهُ جِبالٌ أو سُدُودْ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لم ترَ عينٌ إلهاً غيركَ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لم ترَ عينٌ إلهاً غيركَ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من سِواكَ يَتراءى في الأَتُون </a:t>
            </a:r>
          </a:p>
          <a:p>
            <a:pPr algn="ctr"/>
            <a:r>
              <a:rPr lang="ar-EG" sz="6600" b="1" dirty="0"/>
              <a:t>أو يُنجِّي النَّفسَ من جُبِّ الأُسُود</a:t>
            </a:r>
          </a:p>
          <a:p>
            <a:pPr algn="ctr"/>
            <a:r>
              <a:rPr lang="ar-EG" sz="7200" b="1" dirty="0"/>
              <a:t>من يُنيرُ القفرَ إن حَلَّ الظَّلام </a:t>
            </a:r>
          </a:p>
          <a:p>
            <a:pPr algn="ctr"/>
            <a:r>
              <a:rPr lang="ar-EG" sz="7200" b="1" dirty="0"/>
              <a:t>بِلهيبِ حُبٍّ في صُورِة عَمُودْ</a:t>
            </a:r>
          </a:p>
          <a:p>
            <a:pPr algn="ctr"/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لم ترَ عينٌ إلهاً غيركَ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لم ترَ عينٌ إلهاً غيركَ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كم تألمتَ على عُودِ الصَّليبْ </a:t>
            </a:r>
          </a:p>
          <a:p>
            <a:pPr algn="ctr"/>
            <a:r>
              <a:rPr lang="ar-EG" sz="7200" b="1" dirty="0"/>
              <a:t>كَي تُعِدَّ لي مَكاناً فِي الخُلُودْ</a:t>
            </a:r>
          </a:p>
          <a:p>
            <a:pPr algn="ctr"/>
            <a:r>
              <a:rPr lang="ar-EG" sz="7200" b="1" dirty="0"/>
              <a:t>ووعدتني ستأتي عن قريب </a:t>
            </a:r>
          </a:p>
          <a:p>
            <a:pPr algn="ctr"/>
            <a:r>
              <a:rPr lang="ar-EG" sz="7200" b="1" dirty="0"/>
              <a:t>وتهبني ثِقلَ مَجدٍ بِالصُّعُودْ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لم ترَ عينٌ إلهاً غيركَ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لم ترَ عينٌ إلهاً غيركَ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</TotalTime>
  <Words>102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270</cp:revision>
  <dcterms:created xsi:type="dcterms:W3CDTF">2021-12-07T14:30:00Z</dcterms:created>
  <dcterms:modified xsi:type="dcterms:W3CDTF">2024-03-27T15:09:15Z</dcterms:modified>
</cp:coreProperties>
</file>