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لم يولد المسيح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ما كنا رأينا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الله في اتضاعه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ووداعته هنا</a:t>
            </a:r>
            <a:endParaRPr lang="en-US" altLang="en-US" sz="8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66550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06134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كنا في جهلنا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نموت دون أن نرى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الطريق إلى الله</a:t>
            </a:r>
            <a:endParaRPr lang="en-US" altLang="en-US" sz="8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37848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21688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7-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لظل البشر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بلا رجاء، و كلٌّ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يسيرُ على هواه</a:t>
            </a:r>
            <a:endParaRPr lang="en-US" altLang="en-US" sz="8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8181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89795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لبقي الدين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سيفٌ مسلطٌ على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 الرقاب ولا نجاه</a:t>
            </a:r>
            <a:endParaRPr lang="en-US" altLang="en-US" sz="8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74642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80503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9-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لعبدنا الإله</a:t>
            </a:r>
            <a:endParaRPr lang="en-US" altLang="en-US" sz="8000" dirty="0"/>
          </a:p>
          <a:p>
            <a:pPr algn="ctr" rtl="1" eaLnBrk="1" hangingPunct="1"/>
            <a:r>
              <a:rPr lang="ar-EG" altLang="en-US" sz="8000" b="1" dirty="0"/>
              <a:t>بلا إعلانٍ أنه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فادينا وأبانا</a:t>
            </a:r>
            <a:endParaRPr lang="en-US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3490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2725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en-US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altLang="en-US" sz="6600" b="1" dirty="0">
                <a:cs typeface="+mn-cs"/>
              </a:rPr>
              <a:t>  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لو لم يولد المسيح  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لعاش الإنسان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مستعبداً إلى الأبد  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  في قبضة الشيطان</a:t>
            </a:r>
            <a:endParaRPr lang="en-US" altLang="en-US" sz="8000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endParaRPr lang="en-US" altLang="en-U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 eaLnBrk="1" hangingPunct="1"/>
            <a:r>
              <a:rPr lang="ar-EG" altLang="en-US" sz="7200" b="1" dirty="0">
                <a:cs typeface="+mn-cs"/>
              </a:rPr>
              <a:t>لو لم يولد المسيح </a:t>
            </a:r>
            <a:endParaRPr lang="en-US" altLang="en-US" sz="7200" b="1" dirty="0">
              <a:cs typeface="+mn-cs"/>
            </a:endParaRPr>
          </a:p>
          <a:p>
            <a:pPr algn="ctr" rtl="1" eaLnBrk="1" hangingPunct="1"/>
            <a:r>
              <a:rPr lang="ar-EG" altLang="en-US" sz="7200" b="1" dirty="0">
                <a:cs typeface="+mn-cs"/>
              </a:rPr>
              <a:t>  لظل </a:t>
            </a:r>
            <a:r>
              <a:rPr lang="ar-EG" altLang="en-US" sz="7200" b="1" dirty="0" err="1">
                <a:cs typeface="+mn-cs"/>
              </a:rPr>
              <a:t>الخطاة</a:t>
            </a:r>
            <a:endParaRPr lang="en-US" altLang="en-US" sz="7200" b="1" dirty="0">
              <a:cs typeface="+mn-cs"/>
            </a:endParaRPr>
          </a:p>
          <a:p>
            <a:pPr algn="ctr" rtl="1" eaLnBrk="1" hangingPunct="1"/>
            <a:r>
              <a:rPr lang="ar-EG" altLang="en-US" sz="7200" b="1" dirty="0">
                <a:cs typeface="+mn-cs"/>
              </a:rPr>
              <a:t>يسترضون الإله بذبحٍ  </a:t>
            </a:r>
            <a:endParaRPr lang="en-US" altLang="en-US" sz="7200" b="1" dirty="0">
              <a:cs typeface="+mn-cs"/>
            </a:endParaRPr>
          </a:p>
          <a:p>
            <a:pPr algn="ctr" rtl="1" eaLnBrk="1" hangingPunct="1"/>
            <a:r>
              <a:rPr lang="ar-EG" altLang="en-US" sz="7200" b="1" dirty="0">
                <a:cs typeface="+mn-cs"/>
              </a:rPr>
              <a:t> خوفا من قضاه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9981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01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/>
              <a:t>لو لم يولد المسيح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 لبقي الإله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عند البشر منتقمٌ  </a:t>
            </a:r>
            <a:endParaRPr lang="en-US" altLang="en-US" sz="8000" b="1" dirty="0"/>
          </a:p>
          <a:p>
            <a:pPr algn="ctr" rtl="1" eaLnBrk="1" hangingPunct="1"/>
            <a:r>
              <a:rPr lang="ar-EG" altLang="en-US" sz="8000" b="1" dirty="0"/>
              <a:t>جبارٌ لا يُرضى</a:t>
            </a:r>
            <a:endParaRPr lang="en-US" altLang="en-US" sz="80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51432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594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altLang="en-US" sz="6600" b="1" dirty="0">
                <a:latin typeface="Arial" panose="020B0604020202020204" pitchFamily="34" charset="0"/>
                <a:cs typeface="+mn-cs"/>
              </a:rPr>
              <a:t> 4-</a:t>
            </a:r>
            <a:r>
              <a:rPr lang="en-US" altLang="en-US" sz="6600" b="1" dirty="0">
                <a:cs typeface="+mn-cs"/>
              </a:rPr>
              <a:t>  </a:t>
            </a:r>
            <a:endParaRPr lang="ar-EG" altLang="en-US" sz="66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لو لم يولد المسيح 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  لم نرى في الإله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(المحبة) الذي وهب  </a:t>
            </a:r>
            <a:endParaRPr lang="en-US" altLang="en-US" sz="8000" b="1" dirty="0"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cs typeface="+mn-cs"/>
              </a:rPr>
              <a:t>  للبشر الحياة</a:t>
            </a:r>
            <a:endParaRPr lang="en-US" altLang="en-US" sz="8000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509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فالشكر مني واجبٌ 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 err="1">
                <a:solidFill>
                  <a:srgbClr val="005024"/>
                </a:solidFill>
                <a:cs typeface="+mn-cs"/>
              </a:rPr>
              <a:t>مادمتُ</a:t>
            </a:r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في الحياة</a:t>
            </a:r>
            <a:endParaRPr lang="en-US" altLang="en-US" sz="8000" b="1" dirty="0">
              <a:solidFill>
                <a:srgbClr val="005024"/>
              </a:solidFill>
              <a:cs typeface="+mn-cs"/>
            </a:endParaRPr>
          </a:p>
          <a:p>
            <a:pPr algn="ctr" rtl="1" eaLnBrk="1" hangingPunct="1"/>
            <a:r>
              <a:rPr lang="ar-EG" altLang="en-US" sz="8000" b="1" dirty="0">
                <a:solidFill>
                  <a:srgbClr val="005024"/>
                </a:solidFill>
                <a:cs typeface="+mn-cs"/>
              </a:rPr>
              <a:t>   لمن تجسدَ في صورة الإنسان وفداه</a:t>
            </a:r>
            <a:endParaRPr lang="en-US" altLang="en-US" sz="8000" dirty="0">
              <a:solidFill>
                <a:srgbClr val="005024"/>
              </a:solidFill>
              <a:cs typeface="+mn-cs"/>
            </a:endParaRPr>
          </a:p>
          <a:p>
            <a:pPr algn="ctr"/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889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3236</TotalTime>
  <Words>277</Words>
  <Application>Microsoft Office PowerPoint</Application>
  <PresentationFormat>عرض على الشاشة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255</cp:revision>
  <dcterms:created xsi:type="dcterms:W3CDTF">2021-12-07T14:30:00Z</dcterms:created>
  <dcterms:modified xsi:type="dcterms:W3CDTF">2023-01-01T08:39:56Z</dcterms:modified>
</cp:coreProperties>
</file>