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75" r:id="rId2"/>
    <p:sldId id="303" r:id="rId3"/>
    <p:sldId id="304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312" r:id="rId12"/>
    <p:sldId id="313" r:id="rId13"/>
    <p:sldId id="314" r:id="rId14"/>
    <p:sldId id="315" r:id="rId15"/>
    <p:sldId id="316" r:id="rId16"/>
    <p:sldId id="317" r:id="rId17"/>
    <p:sldId id="318" r:id="rId18"/>
    <p:sldId id="319" r:id="rId19"/>
    <p:sldId id="320" r:id="rId20"/>
    <p:sldId id="29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305"/>
            <p14:sldId id="306"/>
            <p14:sldId id="307"/>
            <p14:sldId id="308"/>
            <p14:sldId id="309"/>
            <p14:sldId id="310"/>
            <p14:sldId id="311"/>
            <p14:sldId id="312"/>
            <p14:sldId id="313"/>
            <p14:sldId id="314"/>
            <p14:sldId id="315"/>
            <p14:sldId id="316"/>
            <p14:sldId id="317"/>
            <p14:sldId id="318"/>
            <p14:sldId id="319"/>
            <p14:sldId id="32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101" d="100"/>
          <a:sy n="101" d="100"/>
        </p:scale>
        <p:origin x="204" y="11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لو لم يولد المسيح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 eaLnBrk="1" hangingPunct="1"/>
            <a:r>
              <a:rPr lang="ar-EG" alt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5-</a:t>
            </a:r>
            <a:endParaRPr lang="ar-EG" altLang="en-US" sz="6600" b="1" dirty="0">
              <a:cs typeface="+mn-cs"/>
            </a:endParaRPr>
          </a:p>
          <a:p>
            <a:pPr algn="ctr" rtl="1" eaLnBrk="1" hangingPunct="1"/>
            <a:r>
              <a:rPr lang="ar-EG" altLang="en-US" sz="8000" b="1" dirty="0"/>
              <a:t>لو لم يولد المسيح  </a:t>
            </a:r>
            <a:endParaRPr lang="en-US" altLang="en-US" sz="8000" b="1" dirty="0"/>
          </a:p>
          <a:p>
            <a:pPr algn="ctr" rtl="1" eaLnBrk="1" hangingPunct="1"/>
            <a:r>
              <a:rPr lang="ar-EG" altLang="en-US" sz="8000" b="1" dirty="0"/>
              <a:t>ما كنا رأينا</a:t>
            </a:r>
            <a:endParaRPr lang="en-US" altLang="en-US" sz="8000" b="1" dirty="0"/>
          </a:p>
          <a:p>
            <a:pPr algn="ctr" rtl="1" eaLnBrk="1" hangingPunct="1"/>
            <a:r>
              <a:rPr lang="ar-EG" altLang="en-US" sz="8000" b="1" dirty="0"/>
              <a:t>الله في اتضاعه </a:t>
            </a:r>
            <a:endParaRPr lang="en-US" altLang="en-US" sz="8000" b="1" dirty="0"/>
          </a:p>
          <a:p>
            <a:pPr algn="ctr" rtl="1" eaLnBrk="1" hangingPunct="1"/>
            <a:r>
              <a:rPr lang="ar-EG" altLang="en-US" sz="8000" b="1" dirty="0"/>
              <a:t>ووداعته هنا</a:t>
            </a:r>
            <a:endParaRPr lang="en-US" altLang="en-US" sz="8000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266550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altLang="en-US" sz="6000" b="1" dirty="0">
                <a:solidFill>
                  <a:srgbClr val="005024"/>
                </a:solidFill>
                <a:cs typeface="+mn-cs"/>
              </a:rPr>
              <a:t>القرار:</a:t>
            </a:r>
          </a:p>
          <a:p>
            <a:pPr algn="ctr" rtl="1" eaLnBrk="1" hangingPunct="1"/>
            <a:r>
              <a:rPr lang="ar-EG" altLang="en-US" sz="8000" b="1" dirty="0">
                <a:solidFill>
                  <a:srgbClr val="005024"/>
                </a:solidFill>
                <a:cs typeface="+mn-cs"/>
              </a:rPr>
              <a:t>فالشكر مني واجبٌ </a:t>
            </a:r>
            <a:endParaRPr lang="en-US" altLang="en-US" sz="8000" b="1" dirty="0">
              <a:solidFill>
                <a:srgbClr val="005024"/>
              </a:solidFill>
              <a:cs typeface="+mn-cs"/>
            </a:endParaRPr>
          </a:p>
          <a:p>
            <a:pPr algn="ctr" rtl="1" eaLnBrk="1" hangingPunct="1"/>
            <a:r>
              <a:rPr lang="ar-EG" altLang="en-US" sz="8000" b="1" dirty="0" err="1">
                <a:solidFill>
                  <a:srgbClr val="005024"/>
                </a:solidFill>
                <a:cs typeface="+mn-cs"/>
              </a:rPr>
              <a:t>مادمتُ</a:t>
            </a:r>
            <a:r>
              <a:rPr lang="ar-EG" altLang="en-US" sz="8000" b="1" dirty="0">
                <a:solidFill>
                  <a:srgbClr val="005024"/>
                </a:solidFill>
                <a:cs typeface="+mn-cs"/>
              </a:rPr>
              <a:t> في الحياة</a:t>
            </a:r>
            <a:endParaRPr lang="en-US" altLang="en-US" sz="8000" b="1" dirty="0">
              <a:solidFill>
                <a:srgbClr val="005024"/>
              </a:solidFill>
              <a:cs typeface="+mn-cs"/>
            </a:endParaRPr>
          </a:p>
          <a:p>
            <a:pPr algn="ctr" rtl="1" eaLnBrk="1" hangingPunct="1"/>
            <a:r>
              <a:rPr lang="ar-EG" altLang="en-US" sz="8000" b="1" dirty="0">
                <a:solidFill>
                  <a:srgbClr val="005024"/>
                </a:solidFill>
                <a:cs typeface="+mn-cs"/>
              </a:rPr>
              <a:t>   لمن تجسدَ في صورة الإنسان وفداه</a:t>
            </a:r>
            <a:endParaRPr lang="en-US" altLang="en-US" sz="8000" dirty="0">
              <a:solidFill>
                <a:srgbClr val="005024"/>
              </a:solidFill>
              <a:cs typeface="+mn-cs"/>
            </a:endParaRPr>
          </a:p>
          <a:p>
            <a:pPr algn="ctr"/>
            <a:endParaRPr lang="en-US" altLang="en-US" sz="80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4061340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 eaLnBrk="1" hangingPunct="1"/>
            <a:r>
              <a:rPr lang="ar-EG" alt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6-</a:t>
            </a:r>
            <a:endParaRPr lang="ar-EG" altLang="en-US" sz="6600" b="1" dirty="0">
              <a:cs typeface="+mn-cs"/>
            </a:endParaRPr>
          </a:p>
          <a:p>
            <a:pPr algn="ctr" rtl="1" eaLnBrk="1" hangingPunct="1"/>
            <a:r>
              <a:rPr lang="ar-EG" altLang="en-US" sz="8000" b="1" dirty="0"/>
              <a:t>لو لم يولد المسيح </a:t>
            </a:r>
            <a:endParaRPr lang="en-US" altLang="en-US" sz="8000" b="1" dirty="0"/>
          </a:p>
          <a:p>
            <a:pPr algn="ctr" rtl="1" eaLnBrk="1" hangingPunct="1"/>
            <a:r>
              <a:rPr lang="ar-EG" altLang="en-US" sz="8000" b="1" dirty="0"/>
              <a:t>  كنا في جهلنا</a:t>
            </a:r>
            <a:endParaRPr lang="en-US" altLang="en-US" sz="8000" b="1" dirty="0"/>
          </a:p>
          <a:p>
            <a:pPr algn="ctr" rtl="1" eaLnBrk="1" hangingPunct="1"/>
            <a:r>
              <a:rPr lang="ar-EG" altLang="en-US" sz="8000" b="1" dirty="0"/>
              <a:t>نموت دون أن نرى</a:t>
            </a:r>
            <a:endParaRPr lang="en-US" altLang="en-US" sz="8000" b="1" dirty="0"/>
          </a:p>
          <a:p>
            <a:pPr algn="ctr" rtl="1" eaLnBrk="1" hangingPunct="1"/>
            <a:r>
              <a:rPr lang="ar-EG" altLang="en-US" sz="8000" b="1" dirty="0"/>
              <a:t>  الطريق إلى الله</a:t>
            </a:r>
            <a:endParaRPr lang="en-US" altLang="en-US" sz="8000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3378482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altLang="en-US" sz="6000" b="1" dirty="0">
                <a:solidFill>
                  <a:srgbClr val="005024"/>
                </a:solidFill>
                <a:cs typeface="+mn-cs"/>
              </a:rPr>
              <a:t>القرار:</a:t>
            </a:r>
          </a:p>
          <a:p>
            <a:pPr algn="ctr" rtl="1" eaLnBrk="1" hangingPunct="1"/>
            <a:r>
              <a:rPr lang="ar-EG" altLang="en-US" sz="8000" b="1" dirty="0">
                <a:solidFill>
                  <a:srgbClr val="005024"/>
                </a:solidFill>
                <a:cs typeface="+mn-cs"/>
              </a:rPr>
              <a:t>فالشكر مني واجبٌ </a:t>
            </a:r>
            <a:endParaRPr lang="en-US" altLang="en-US" sz="8000" b="1" dirty="0">
              <a:solidFill>
                <a:srgbClr val="005024"/>
              </a:solidFill>
              <a:cs typeface="+mn-cs"/>
            </a:endParaRPr>
          </a:p>
          <a:p>
            <a:pPr algn="ctr" rtl="1" eaLnBrk="1" hangingPunct="1"/>
            <a:r>
              <a:rPr lang="ar-EG" altLang="en-US" sz="8000" b="1" dirty="0" err="1">
                <a:solidFill>
                  <a:srgbClr val="005024"/>
                </a:solidFill>
                <a:cs typeface="+mn-cs"/>
              </a:rPr>
              <a:t>مادمتُ</a:t>
            </a:r>
            <a:r>
              <a:rPr lang="ar-EG" altLang="en-US" sz="8000" b="1" dirty="0">
                <a:solidFill>
                  <a:srgbClr val="005024"/>
                </a:solidFill>
                <a:cs typeface="+mn-cs"/>
              </a:rPr>
              <a:t> في الحياة</a:t>
            </a:r>
            <a:endParaRPr lang="en-US" altLang="en-US" sz="8000" b="1" dirty="0">
              <a:solidFill>
                <a:srgbClr val="005024"/>
              </a:solidFill>
              <a:cs typeface="+mn-cs"/>
            </a:endParaRPr>
          </a:p>
          <a:p>
            <a:pPr algn="ctr" rtl="1" eaLnBrk="1" hangingPunct="1"/>
            <a:r>
              <a:rPr lang="ar-EG" altLang="en-US" sz="8000" b="1" dirty="0">
                <a:solidFill>
                  <a:srgbClr val="005024"/>
                </a:solidFill>
                <a:cs typeface="+mn-cs"/>
              </a:rPr>
              <a:t>   لمن تجسدَ في صورة الإنسان وفداه</a:t>
            </a:r>
            <a:endParaRPr lang="en-US" altLang="en-US" sz="8000" dirty="0">
              <a:solidFill>
                <a:srgbClr val="005024"/>
              </a:solidFill>
              <a:cs typeface="+mn-cs"/>
            </a:endParaRPr>
          </a:p>
          <a:p>
            <a:pPr algn="ctr"/>
            <a:endParaRPr lang="en-US" altLang="en-US" sz="80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2216887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 eaLnBrk="1" hangingPunct="1"/>
            <a:r>
              <a:rPr lang="ar-EG" alt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7-</a:t>
            </a:r>
            <a:endParaRPr lang="ar-EG" altLang="en-US" sz="6600" b="1" dirty="0">
              <a:cs typeface="+mn-cs"/>
            </a:endParaRPr>
          </a:p>
          <a:p>
            <a:pPr algn="ctr" rtl="1" eaLnBrk="1" hangingPunct="1"/>
            <a:r>
              <a:rPr lang="ar-EG" altLang="en-US" sz="8000" b="1" dirty="0"/>
              <a:t>لو لم يولد المسيح </a:t>
            </a:r>
            <a:endParaRPr lang="en-US" altLang="en-US" sz="8000" b="1" dirty="0"/>
          </a:p>
          <a:p>
            <a:pPr algn="ctr" rtl="1" eaLnBrk="1" hangingPunct="1"/>
            <a:r>
              <a:rPr lang="ar-EG" altLang="en-US" sz="8000" b="1" dirty="0"/>
              <a:t>  لظل البشر</a:t>
            </a:r>
            <a:endParaRPr lang="en-US" altLang="en-US" sz="8000" b="1" dirty="0"/>
          </a:p>
          <a:p>
            <a:pPr algn="ctr" rtl="1" eaLnBrk="1" hangingPunct="1"/>
            <a:r>
              <a:rPr lang="ar-EG" altLang="en-US" sz="8000" b="1" dirty="0"/>
              <a:t>بلا رجاء، و كلٌّ  </a:t>
            </a:r>
            <a:endParaRPr lang="en-US" altLang="en-US" sz="8000" b="1" dirty="0"/>
          </a:p>
          <a:p>
            <a:pPr algn="ctr" rtl="1" eaLnBrk="1" hangingPunct="1"/>
            <a:r>
              <a:rPr lang="ar-EG" altLang="en-US" sz="8000" b="1" dirty="0"/>
              <a:t>  يسيرُ على هواه</a:t>
            </a:r>
            <a:endParaRPr lang="en-US" altLang="en-US" sz="8000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0818128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altLang="en-US" sz="6000" b="1" dirty="0">
                <a:solidFill>
                  <a:srgbClr val="005024"/>
                </a:solidFill>
                <a:cs typeface="+mn-cs"/>
              </a:rPr>
              <a:t>القرار:</a:t>
            </a:r>
          </a:p>
          <a:p>
            <a:pPr algn="ctr" rtl="1" eaLnBrk="1" hangingPunct="1"/>
            <a:r>
              <a:rPr lang="ar-EG" altLang="en-US" sz="8000" b="1" dirty="0">
                <a:solidFill>
                  <a:srgbClr val="005024"/>
                </a:solidFill>
                <a:cs typeface="+mn-cs"/>
              </a:rPr>
              <a:t>فالشكر مني واجبٌ </a:t>
            </a:r>
            <a:endParaRPr lang="en-US" altLang="en-US" sz="8000" b="1" dirty="0">
              <a:solidFill>
                <a:srgbClr val="005024"/>
              </a:solidFill>
              <a:cs typeface="+mn-cs"/>
            </a:endParaRPr>
          </a:p>
          <a:p>
            <a:pPr algn="ctr" rtl="1" eaLnBrk="1" hangingPunct="1"/>
            <a:r>
              <a:rPr lang="ar-EG" altLang="en-US" sz="8000" b="1" dirty="0" err="1">
                <a:solidFill>
                  <a:srgbClr val="005024"/>
                </a:solidFill>
                <a:cs typeface="+mn-cs"/>
              </a:rPr>
              <a:t>مادمتُ</a:t>
            </a:r>
            <a:r>
              <a:rPr lang="ar-EG" altLang="en-US" sz="8000" b="1" dirty="0">
                <a:solidFill>
                  <a:srgbClr val="005024"/>
                </a:solidFill>
                <a:cs typeface="+mn-cs"/>
              </a:rPr>
              <a:t> في الحياة</a:t>
            </a:r>
            <a:endParaRPr lang="en-US" altLang="en-US" sz="8000" b="1" dirty="0">
              <a:solidFill>
                <a:srgbClr val="005024"/>
              </a:solidFill>
              <a:cs typeface="+mn-cs"/>
            </a:endParaRPr>
          </a:p>
          <a:p>
            <a:pPr algn="ctr" rtl="1" eaLnBrk="1" hangingPunct="1"/>
            <a:r>
              <a:rPr lang="ar-EG" altLang="en-US" sz="8000" b="1" dirty="0">
                <a:solidFill>
                  <a:srgbClr val="005024"/>
                </a:solidFill>
                <a:cs typeface="+mn-cs"/>
              </a:rPr>
              <a:t>   لمن تجسدَ في صورة الإنسان وفداه</a:t>
            </a:r>
            <a:endParaRPr lang="en-US" altLang="en-US" sz="8000" dirty="0">
              <a:solidFill>
                <a:srgbClr val="005024"/>
              </a:solidFill>
              <a:cs typeface="+mn-cs"/>
            </a:endParaRPr>
          </a:p>
          <a:p>
            <a:pPr algn="ctr"/>
            <a:endParaRPr lang="en-US" altLang="en-US" sz="80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9897957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 eaLnBrk="1" hangingPunct="1"/>
            <a:r>
              <a:rPr lang="ar-EG" alt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8-</a:t>
            </a:r>
            <a:endParaRPr lang="ar-EG" altLang="en-US" sz="6600" b="1" dirty="0">
              <a:cs typeface="+mn-cs"/>
            </a:endParaRPr>
          </a:p>
          <a:p>
            <a:pPr algn="ctr" rtl="1" eaLnBrk="1" hangingPunct="1"/>
            <a:r>
              <a:rPr lang="ar-EG" altLang="en-US" sz="8000" b="1" dirty="0"/>
              <a:t>لو لم يولد المسيح  </a:t>
            </a:r>
            <a:endParaRPr lang="en-US" altLang="en-US" sz="8000" b="1" dirty="0"/>
          </a:p>
          <a:p>
            <a:pPr algn="ctr" rtl="1" eaLnBrk="1" hangingPunct="1"/>
            <a:r>
              <a:rPr lang="ar-EG" altLang="en-US" sz="8000" b="1" dirty="0"/>
              <a:t>  لبقي الدين</a:t>
            </a:r>
            <a:endParaRPr lang="en-US" altLang="en-US" sz="8000" b="1" dirty="0"/>
          </a:p>
          <a:p>
            <a:pPr algn="ctr" rtl="1" eaLnBrk="1" hangingPunct="1"/>
            <a:r>
              <a:rPr lang="ar-EG" altLang="en-US" sz="8000" b="1" dirty="0"/>
              <a:t>سيفٌ مسلطٌ على</a:t>
            </a:r>
            <a:endParaRPr lang="en-US" altLang="en-US" sz="8000" b="1" dirty="0"/>
          </a:p>
          <a:p>
            <a:pPr algn="ctr" rtl="1" eaLnBrk="1" hangingPunct="1"/>
            <a:r>
              <a:rPr lang="ar-EG" altLang="en-US" sz="8000" b="1" dirty="0"/>
              <a:t>  الرقاب ولا نجاه</a:t>
            </a:r>
            <a:endParaRPr lang="en-US" altLang="en-US" sz="8000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8746422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altLang="en-US" sz="6000" b="1" dirty="0">
                <a:solidFill>
                  <a:srgbClr val="005024"/>
                </a:solidFill>
                <a:cs typeface="+mn-cs"/>
              </a:rPr>
              <a:t>القرار:</a:t>
            </a:r>
          </a:p>
          <a:p>
            <a:pPr algn="ctr" rtl="1" eaLnBrk="1" hangingPunct="1"/>
            <a:r>
              <a:rPr lang="ar-EG" altLang="en-US" sz="8000" b="1" dirty="0">
                <a:solidFill>
                  <a:srgbClr val="005024"/>
                </a:solidFill>
                <a:cs typeface="+mn-cs"/>
              </a:rPr>
              <a:t>فالشكر مني واجبٌ </a:t>
            </a:r>
            <a:endParaRPr lang="en-US" altLang="en-US" sz="8000" b="1" dirty="0">
              <a:solidFill>
                <a:srgbClr val="005024"/>
              </a:solidFill>
              <a:cs typeface="+mn-cs"/>
            </a:endParaRPr>
          </a:p>
          <a:p>
            <a:pPr algn="ctr" rtl="1" eaLnBrk="1" hangingPunct="1"/>
            <a:r>
              <a:rPr lang="ar-EG" altLang="en-US" sz="8000" b="1" dirty="0" err="1">
                <a:solidFill>
                  <a:srgbClr val="005024"/>
                </a:solidFill>
                <a:cs typeface="+mn-cs"/>
              </a:rPr>
              <a:t>مادمتُ</a:t>
            </a:r>
            <a:r>
              <a:rPr lang="ar-EG" altLang="en-US" sz="8000" b="1" dirty="0">
                <a:solidFill>
                  <a:srgbClr val="005024"/>
                </a:solidFill>
                <a:cs typeface="+mn-cs"/>
              </a:rPr>
              <a:t> في الحياة</a:t>
            </a:r>
            <a:endParaRPr lang="en-US" altLang="en-US" sz="8000" b="1" dirty="0">
              <a:solidFill>
                <a:srgbClr val="005024"/>
              </a:solidFill>
              <a:cs typeface="+mn-cs"/>
            </a:endParaRPr>
          </a:p>
          <a:p>
            <a:pPr algn="ctr" rtl="1" eaLnBrk="1" hangingPunct="1"/>
            <a:r>
              <a:rPr lang="ar-EG" altLang="en-US" sz="8000" b="1" dirty="0">
                <a:solidFill>
                  <a:srgbClr val="005024"/>
                </a:solidFill>
                <a:cs typeface="+mn-cs"/>
              </a:rPr>
              <a:t>   لمن تجسدَ في صورة الإنسان وفداه</a:t>
            </a:r>
            <a:endParaRPr lang="en-US" altLang="en-US" sz="8000" dirty="0">
              <a:solidFill>
                <a:srgbClr val="005024"/>
              </a:solidFill>
              <a:cs typeface="+mn-cs"/>
            </a:endParaRPr>
          </a:p>
          <a:p>
            <a:pPr algn="ctr"/>
            <a:endParaRPr lang="en-US" altLang="en-US" sz="80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4805038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 eaLnBrk="1" hangingPunct="1"/>
            <a:r>
              <a:rPr lang="ar-EG" alt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9-</a:t>
            </a:r>
            <a:endParaRPr lang="ar-EG" altLang="en-US" sz="6600" b="1" dirty="0">
              <a:cs typeface="+mn-cs"/>
            </a:endParaRPr>
          </a:p>
          <a:p>
            <a:pPr algn="ctr" rtl="1" eaLnBrk="1" hangingPunct="1"/>
            <a:r>
              <a:rPr lang="ar-EG" altLang="en-US" sz="8000" b="1" dirty="0"/>
              <a:t>لو لم يولد المسيح  </a:t>
            </a:r>
            <a:endParaRPr lang="en-US" altLang="en-US" sz="8000" b="1" dirty="0"/>
          </a:p>
          <a:p>
            <a:pPr algn="ctr" rtl="1" eaLnBrk="1" hangingPunct="1"/>
            <a:r>
              <a:rPr lang="ar-EG" altLang="en-US" sz="8000" b="1" dirty="0"/>
              <a:t>لعبدنا الإله</a:t>
            </a:r>
            <a:endParaRPr lang="en-US" altLang="en-US" sz="8000" dirty="0"/>
          </a:p>
          <a:p>
            <a:pPr algn="ctr" rtl="1" eaLnBrk="1" hangingPunct="1"/>
            <a:r>
              <a:rPr lang="ar-EG" altLang="en-US" sz="8000" b="1" dirty="0"/>
              <a:t>بلا إعلانٍ أنه  </a:t>
            </a:r>
            <a:endParaRPr lang="en-US" altLang="en-US" sz="8000" b="1" dirty="0"/>
          </a:p>
          <a:p>
            <a:pPr algn="ctr" rtl="1" eaLnBrk="1" hangingPunct="1"/>
            <a:r>
              <a:rPr lang="ar-EG" altLang="en-US" sz="8000" b="1" dirty="0"/>
              <a:t>فادينا وأبانا</a:t>
            </a:r>
            <a:endParaRPr lang="en-US" altLang="en-US" sz="8000" b="1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7349092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altLang="en-US" sz="6000" b="1" dirty="0">
                <a:solidFill>
                  <a:srgbClr val="005024"/>
                </a:solidFill>
                <a:cs typeface="+mn-cs"/>
              </a:rPr>
              <a:t>القرار:</a:t>
            </a:r>
          </a:p>
          <a:p>
            <a:pPr algn="ctr" rtl="1" eaLnBrk="1" hangingPunct="1"/>
            <a:r>
              <a:rPr lang="ar-EG" altLang="en-US" sz="8000" b="1" dirty="0">
                <a:solidFill>
                  <a:srgbClr val="005024"/>
                </a:solidFill>
                <a:cs typeface="+mn-cs"/>
              </a:rPr>
              <a:t>فالشكر مني واجبٌ </a:t>
            </a:r>
            <a:endParaRPr lang="en-US" altLang="en-US" sz="8000" b="1" dirty="0">
              <a:solidFill>
                <a:srgbClr val="005024"/>
              </a:solidFill>
              <a:cs typeface="+mn-cs"/>
            </a:endParaRPr>
          </a:p>
          <a:p>
            <a:pPr algn="ctr" rtl="1" eaLnBrk="1" hangingPunct="1"/>
            <a:r>
              <a:rPr lang="ar-EG" altLang="en-US" sz="8000" b="1" dirty="0" err="1">
                <a:solidFill>
                  <a:srgbClr val="005024"/>
                </a:solidFill>
                <a:cs typeface="+mn-cs"/>
              </a:rPr>
              <a:t>مادمتُ</a:t>
            </a:r>
            <a:r>
              <a:rPr lang="ar-EG" altLang="en-US" sz="8000" b="1" dirty="0">
                <a:solidFill>
                  <a:srgbClr val="005024"/>
                </a:solidFill>
                <a:cs typeface="+mn-cs"/>
              </a:rPr>
              <a:t> في الحياة</a:t>
            </a:r>
            <a:endParaRPr lang="en-US" altLang="en-US" sz="8000" b="1" dirty="0">
              <a:solidFill>
                <a:srgbClr val="005024"/>
              </a:solidFill>
              <a:cs typeface="+mn-cs"/>
            </a:endParaRPr>
          </a:p>
          <a:p>
            <a:pPr algn="ctr" rtl="1" eaLnBrk="1" hangingPunct="1"/>
            <a:r>
              <a:rPr lang="ar-EG" altLang="en-US" sz="8000" b="1" dirty="0">
                <a:solidFill>
                  <a:srgbClr val="005024"/>
                </a:solidFill>
                <a:cs typeface="+mn-cs"/>
              </a:rPr>
              <a:t>   لمن تجسدَ في صورة الإنسان وفداه</a:t>
            </a:r>
            <a:endParaRPr lang="en-US" altLang="en-US" sz="8000" dirty="0">
              <a:solidFill>
                <a:srgbClr val="005024"/>
              </a:solidFill>
              <a:cs typeface="+mn-cs"/>
            </a:endParaRPr>
          </a:p>
          <a:p>
            <a:pPr algn="ctr"/>
            <a:endParaRPr lang="en-US" altLang="en-US" sz="80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527252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 eaLnBrk="1" hangingPunct="1"/>
            <a:r>
              <a:rPr lang="en-US" alt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  <a:r>
              <a:rPr lang="en-US" altLang="en-US" sz="6600" b="1" dirty="0">
                <a:cs typeface="+mn-cs"/>
              </a:rPr>
              <a:t>  </a:t>
            </a:r>
            <a:endParaRPr lang="ar-EG" altLang="en-US" sz="6600" b="1" dirty="0">
              <a:cs typeface="+mn-cs"/>
            </a:endParaRPr>
          </a:p>
          <a:p>
            <a:pPr algn="ctr" rtl="1" eaLnBrk="1" hangingPunct="1"/>
            <a:r>
              <a:rPr lang="ar-EG" altLang="en-US" sz="8000" b="1" dirty="0">
                <a:cs typeface="+mn-cs"/>
              </a:rPr>
              <a:t>لو لم يولد المسيح  </a:t>
            </a:r>
            <a:endParaRPr lang="en-US" altLang="en-US" sz="8000" b="1" dirty="0">
              <a:cs typeface="+mn-cs"/>
            </a:endParaRPr>
          </a:p>
          <a:p>
            <a:pPr algn="ctr" rtl="1" eaLnBrk="1" hangingPunct="1"/>
            <a:r>
              <a:rPr lang="ar-EG" altLang="en-US" sz="8000" b="1" dirty="0">
                <a:cs typeface="+mn-cs"/>
              </a:rPr>
              <a:t>لعاش الإنسان</a:t>
            </a:r>
            <a:endParaRPr lang="en-US" altLang="en-US" sz="8000" b="1" dirty="0">
              <a:cs typeface="+mn-cs"/>
            </a:endParaRPr>
          </a:p>
          <a:p>
            <a:pPr algn="ctr" rtl="1" eaLnBrk="1" hangingPunct="1"/>
            <a:r>
              <a:rPr lang="ar-EG" altLang="en-US" sz="8000" b="1" dirty="0">
                <a:cs typeface="+mn-cs"/>
              </a:rPr>
              <a:t>مستعبداً إلى الأبد  </a:t>
            </a:r>
            <a:endParaRPr lang="en-US" altLang="en-US" sz="8000" b="1" dirty="0">
              <a:cs typeface="+mn-cs"/>
            </a:endParaRPr>
          </a:p>
          <a:p>
            <a:pPr algn="ctr" rtl="1" eaLnBrk="1" hangingPunct="1"/>
            <a:r>
              <a:rPr lang="ar-EG" altLang="en-US" sz="8000" b="1" dirty="0">
                <a:cs typeface="+mn-cs"/>
              </a:rPr>
              <a:t>  في قبضة الشيطان</a:t>
            </a:r>
            <a:endParaRPr lang="en-US" altLang="en-US" sz="8000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altLang="en-US" sz="6000" b="1" dirty="0">
                <a:solidFill>
                  <a:srgbClr val="005024"/>
                </a:solidFill>
                <a:cs typeface="+mn-cs"/>
              </a:rPr>
              <a:t>القرار:</a:t>
            </a:r>
          </a:p>
          <a:p>
            <a:pPr algn="ctr" rtl="1" eaLnBrk="1" hangingPunct="1"/>
            <a:r>
              <a:rPr lang="ar-EG" altLang="en-US" sz="8000" b="1" dirty="0">
                <a:solidFill>
                  <a:srgbClr val="005024"/>
                </a:solidFill>
                <a:cs typeface="+mn-cs"/>
              </a:rPr>
              <a:t>فالشكر مني واجبٌ </a:t>
            </a:r>
            <a:endParaRPr lang="en-US" altLang="en-US" sz="8000" b="1" dirty="0">
              <a:solidFill>
                <a:srgbClr val="005024"/>
              </a:solidFill>
              <a:cs typeface="+mn-cs"/>
            </a:endParaRPr>
          </a:p>
          <a:p>
            <a:pPr algn="ctr" rtl="1" eaLnBrk="1" hangingPunct="1"/>
            <a:r>
              <a:rPr lang="ar-EG" altLang="en-US" sz="8000" b="1" dirty="0" err="1">
                <a:solidFill>
                  <a:srgbClr val="005024"/>
                </a:solidFill>
                <a:cs typeface="+mn-cs"/>
              </a:rPr>
              <a:t>مادمتُ</a:t>
            </a:r>
            <a:r>
              <a:rPr lang="ar-EG" altLang="en-US" sz="8000" b="1" dirty="0">
                <a:solidFill>
                  <a:srgbClr val="005024"/>
                </a:solidFill>
                <a:cs typeface="+mn-cs"/>
              </a:rPr>
              <a:t> في الحياة</a:t>
            </a:r>
            <a:endParaRPr lang="en-US" altLang="en-US" sz="8000" b="1" dirty="0">
              <a:solidFill>
                <a:srgbClr val="005024"/>
              </a:solidFill>
              <a:cs typeface="+mn-cs"/>
            </a:endParaRPr>
          </a:p>
          <a:p>
            <a:pPr algn="ctr" rtl="1" eaLnBrk="1" hangingPunct="1"/>
            <a:r>
              <a:rPr lang="ar-EG" altLang="en-US" sz="8000" b="1" dirty="0">
                <a:solidFill>
                  <a:srgbClr val="005024"/>
                </a:solidFill>
                <a:cs typeface="+mn-cs"/>
              </a:rPr>
              <a:t>   لمن تجسدَ في صورة الإنسان وفداه</a:t>
            </a:r>
            <a:endParaRPr lang="en-US" altLang="en-US" sz="8000" dirty="0">
              <a:solidFill>
                <a:srgbClr val="005024"/>
              </a:solidFill>
              <a:cs typeface="+mn-cs"/>
            </a:endParaRPr>
          </a:p>
          <a:p>
            <a:pPr algn="ctr"/>
            <a:endParaRPr lang="en-US" altLang="en-US" sz="80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112665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 eaLnBrk="1" hangingPunct="1"/>
            <a:r>
              <a:rPr lang="ar-EG" altLang="en-US" sz="7200" b="1" dirty="0">
                <a:latin typeface="Arial" panose="020B0604020202020204" pitchFamily="34" charset="0"/>
                <a:cs typeface="Arial" panose="020B0604020202020204" pitchFamily="34" charset="0"/>
              </a:rPr>
              <a:t>2-</a:t>
            </a:r>
            <a:endParaRPr lang="en-US" altLang="en-US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 eaLnBrk="1" hangingPunct="1"/>
            <a:r>
              <a:rPr lang="ar-EG" altLang="en-US" sz="7200" b="1" dirty="0">
                <a:cs typeface="+mn-cs"/>
              </a:rPr>
              <a:t>لو لم يولد المسيح </a:t>
            </a:r>
            <a:endParaRPr lang="en-US" altLang="en-US" sz="7200" b="1" dirty="0">
              <a:cs typeface="+mn-cs"/>
            </a:endParaRPr>
          </a:p>
          <a:p>
            <a:pPr algn="ctr" rtl="1" eaLnBrk="1" hangingPunct="1"/>
            <a:r>
              <a:rPr lang="ar-EG" altLang="en-US" sz="7200" b="1" dirty="0">
                <a:cs typeface="+mn-cs"/>
              </a:rPr>
              <a:t>  لظل </a:t>
            </a:r>
            <a:r>
              <a:rPr lang="ar-EG" altLang="en-US" sz="7200" b="1" dirty="0" err="1">
                <a:cs typeface="+mn-cs"/>
              </a:rPr>
              <a:t>الخطاة</a:t>
            </a:r>
            <a:endParaRPr lang="en-US" altLang="en-US" sz="7200" b="1" dirty="0">
              <a:cs typeface="+mn-cs"/>
            </a:endParaRPr>
          </a:p>
          <a:p>
            <a:pPr algn="ctr" rtl="1" eaLnBrk="1" hangingPunct="1"/>
            <a:r>
              <a:rPr lang="ar-EG" altLang="en-US" sz="7200" b="1" dirty="0">
                <a:cs typeface="+mn-cs"/>
              </a:rPr>
              <a:t>يسترضون الإله بذبحٍ  </a:t>
            </a:r>
            <a:endParaRPr lang="en-US" altLang="en-US" sz="7200" b="1" dirty="0">
              <a:cs typeface="+mn-cs"/>
            </a:endParaRPr>
          </a:p>
          <a:p>
            <a:pPr algn="ctr" rtl="1" eaLnBrk="1" hangingPunct="1"/>
            <a:r>
              <a:rPr lang="ar-EG" altLang="en-US" sz="7200" b="1" dirty="0">
                <a:cs typeface="+mn-cs"/>
              </a:rPr>
              <a:t> خوفا من قضاه</a:t>
            </a:r>
            <a:endParaRPr lang="en-US" altLang="en-US" sz="72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099810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altLang="en-US" sz="6000" b="1" dirty="0">
                <a:solidFill>
                  <a:srgbClr val="005024"/>
                </a:solidFill>
                <a:cs typeface="+mn-cs"/>
              </a:rPr>
              <a:t>القرار:</a:t>
            </a:r>
          </a:p>
          <a:p>
            <a:pPr algn="ctr" rtl="1" eaLnBrk="1" hangingPunct="1"/>
            <a:r>
              <a:rPr lang="ar-EG" altLang="en-US" sz="8000" b="1" dirty="0">
                <a:solidFill>
                  <a:srgbClr val="005024"/>
                </a:solidFill>
                <a:cs typeface="+mn-cs"/>
              </a:rPr>
              <a:t>فالشكر مني واجبٌ </a:t>
            </a:r>
            <a:endParaRPr lang="en-US" altLang="en-US" sz="8000" b="1" dirty="0">
              <a:solidFill>
                <a:srgbClr val="005024"/>
              </a:solidFill>
              <a:cs typeface="+mn-cs"/>
            </a:endParaRPr>
          </a:p>
          <a:p>
            <a:pPr algn="ctr" rtl="1" eaLnBrk="1" hangingPunct="1"/>
            <a:r>
              <a:rPr lang="ar-EG" altLang="en-US" sz="8000" b="1" dirty="0" err="1">
                <a:solidFill>
                  <a:srgbClr val="005024"/>
                </a:solidFill>
                <a:cs typeface="+mn-cs"/>
              </a:rPr>
              <a:t>مادمتُ</a:t>
            </a:r>
            <a:r>
              <a:rPr lang="ar-EG" altLang="en-US" sz="8000" b="1" dirty="0">
                <a:solidFill>
                  <a:srgbClr val="005024"/>
                </a:solidFill>
                <a:cs typeface="+mn-cs"/>
              </a:rPr>
              <a:t> في الحياة</a:t>
            </a:r>
            <a:endParaRPr lang="en-US" altLang="en-US" sz="8000" b="1" dirty="0">
              <a:solidFill>
                <a:srgbClr val="005024"/>
              </a:solidFill>
              <a:cs typeface="+mn-cs"/>
            </a:endParaRPr>
          </a:p>
          <a:p>
            <a:pPr algn="ctr" rtl="1" eaLnBrk="1" hangingPunct="1"/>
            <a:r>
              <a:rPr lang="ar-EG" altLang="en-US" sz="8000" b="1" dirty="0">
                <a:solidFill>
                  <a:srgbClr val="005024"/>
                </a:solidFill>
                <a:cs typeface="+mn-cs"/>
              </a:rPr>
              <a:t>   لمن تجسدَ في صورة الإنسان وفداه</a:t>
            </a:r>
            <a:endParaRPr lang="en-US" altLang="en-US" sz="8000" dirty="0">
              <a:solidFill>
                <a:srgbClr val="005024"/>
              </a:solidFill>
              <a:cs typeface="+mn-cs"/>
            </a:endParaRPr>
          </a:p>
          <a:p>
            <a:pPr algn="ctr"/>
            <a:endParaRPr lang="en-US" altLang="en-US" sz="80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6011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 eaLnBrk="1" hangingPunct="1"/>
            <a:r>
              <a:rPr lang="ar-EG" alt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3-</a:t>
            </a:r>
            <a:endParaRPr lang="ar-EG" altLang="en-US" sz="6600" b="1" dirty="0">
              <a:cs typeface="+mn-cs"/>
            </a:endParaRPr>
          </a:p>
          <a:p>
            <a:pPr algn="ctr" rtl="1" eaLnBrk="1" hangingPunct="1"/>
            <a:r>
              <a:rPr lang="ar-EG" altLang="en-US" sz="8000" b="1" dirty="0"/>
              <a:t>لو لم يولد المسيح  </a:t>
            </a:r>
            <a:endParaRPr lang="en-US" altLang="en-US" sz="8000" b="1" dirty="0"/>
          </a:p>
          <a:p>
            <a:pPr algn="ctr" rtl="1" eaLnBrk="1" hangingPunct="1"/>
            <a:r>
              <a:rPr lang="ar-EG" altLang="en-US" sz="8000" b="1" dirty="0"/>
              <a:t> لبقي الإله</a:t>
            </a:r>
            <a:endParaRPr lang="en-US" altLang="en-US" sz="8000" b="1" dirty="0"/>
          </a:p>
          <a:p>
            <a:pPr algn="ctr" rtl="1" eaLnBrk="1" hangingPunct="1"/>
            <a:r>
              <a:rPr lang="ar-EG" altLang="en-US" sz="8000" b="1" dirty="0"/>
              <a:t>عند البشر منتقمٌ  </a:t>
            </a:r>
            <a:endParaRPr lang="en-US" altLang="en-US" sz="8000" b="1" dirty="0"/>
          </a:p>
          <a:p>
            <a:pPr algn="ctr" rtl="1" eaLnBrk="1" hangingPunct="1"/>
            <a:r>
              <a:rPr lang="ar-EG" altLang="en-US" sz="8000" b="1" dirty="0"/>
              <a:t>جبارٌ لا يُرضى</a:t>
            </a:r>
            <a:endParaRPr lang="en-US" altLang="en-US" sz="8000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051432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altLang="en-US" sz="6000" b="1" dirty="0">
                <a:solidFill>
                  <a:srgbClr val="005024"/>
                </a:solidFill>
                <a:cs typeface="+mn-cs"/>
              </a:rPr>
              <a:t>القرار:</a:t>
            </a:r>
          </a:p>
          <a:p>
            <a:pPr algn="ctr" rtl="1" eaLnBrk="1" hangingPunct="1"/>
            <a:r>
              <a:rPr lang="ar-EG" altLang="en-US" sz="8000" b="1" dirty="0">
                <a:solidFill>
                  <a:srgbClr val="005024"/>
                </a:solidFill>
                <a:cs typeface="+mn-cs"/>
              </a:rPr>
              <a:t>فالشكر مني واجبٌ </a:t>
            </a:r>
            <a:endParaRPr lang="en-US" altLang="en-US" sz="8000" b="1" dirty="0">
              <a:solidFill>
                <a:srgbClr val="005024"/>
              </a:solidFill>
              <a:cs typeface="+mn-cs"/>
            </a:endParaRPr>
          </a:p>
          <a:p>
            <a:pPr algn="ctr" rtl="1" eaLnBrk="1" hangingPunct="1"/>
            <a:r>
              <a:rPr lang="ar-EG" altLang="en-US" sz="8000" b="1" dirty="0" err="1">
                <a:solidFill>
                  <a:srgbClr val="005024"/>
                </a:solidFill>
                <a:cs typeface="+mn-cs"/>
              </a:rPr>
              <a:t>مادمتُ</a:t>
            </a:r>
            <a:r>
              <a:rPr lang="ar-EG" altLang="en-US" sz="8000" b="1" dirty="0">
                <a:solidFill>
                  <a:srgbClr val="005024"/>
                </a:solidFill>
                <a:cs typeface="+mn-cs"/>
              </a:rPr>
              <a:t> في الحياة</a:t>
            </a:r>
            <a:endParaRPr lang="en-US" altLang="en-US" sz="8000" b="1" dirty="0">
              <a:solidFill>
                <a:srgbClr val="005024"/>
              </a:solidFill>
              <a:cs typeface="+mn-cs"/>
            </a:endParaRPr>
          </a:p>
          <a:p>
            <a:pPr algn="ctr" rtl="1" eaLnBrk="1" hangingPunct="1"/>
            <a:r>
              <a:rPr lang="ar-EG" altLang="en-US" sz="8000" b="1" dirty="0">
                <a:solidFill>
                  <a:srgbClr val="005024"/>
                </a:solidFill>
                <a:cs typeface="+mn-cs"/>
              </a:rPr>
              <a:t>   لمن تجسدَ في صورة الإنسان وفداه</a:t>
            </a:r>
            <a:endParaRPr lang="en-US" altLang="en-US" sz="8000" dirty="0">
              <a:solidFill>
                <a:srgbClr val="005024"/>
              </a:solidFill>
              <a:cs typeface="+mn-cs"/>
            </a:endParaRPr>
          </a:p>
          <a:p>
            <a:pPr algn="ctr"/>
            <a:endParaRPr lang="en-US" altLang="en-US" sz="80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65946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 eaLnBrk="1" hangingPunct="1"/>
            <a:r>
              <a:rPr lang="ar-EG" altLang="en-US" sz="6600" b="1" dirty="0">
                <a:latin typeface="Arial" panose="020B0604020202020204" pitchFamily="34" charset="0"/>
                <a:cs typeface="+mn-cs"/>
              </a:rPr>
              <a:t> 4-</a:t>
            </a:r>
            <a:r>
              <a:rPr lang="en-US" altLang="en-US" sz="6600" b="1" dirty="0">
                <a:cs typeface="+mn-cs"/>
              </a:rPr>
              <a:t>  </a:t>
            </a:r>
            <a:endParaRPr lang="ar-EG" altLang="en-US" sz="6600" b="1" dirty="0">
              <a:cs typeface="+mn-cs"/>
            </a:endParaRPr>
          </a:p>
          <a:p>
            <a:pPr algn="ctr" rtl="1" eaLnBrk="1" hangingPunct="1"/>
            <a:r>
              <a:rPr lang="ar-EG" altLang="en-US" sz="8000" b="1" dirty="0">
                <a:cs typeface="+mn-cs"/>
              </a:rPr>
              <a:t>لو لم يولد المسيح </a:t>
            </a:r>
            <a:endParaRPr lang="en-US" altLang="en-US" sz="8000" b="1" dirty="0">
              <a:cs typeface="+mn-cs"/>
            </a:endParaRPr>
          </a:p>
          <a:p>
            <a:pPr algn="ctr" rtl="1" eaLnBrk="1" hangingPunct="1"/>
            <a:r>
              <a:rPr lang="ar-EG" altLang="en-US" sz="8000" b="1" dirty="0">
                <a:cs typeface="+mn-cs"/>
              </a:rPr>
              <a:t>  لم نرى في الإله</a:t>
            </a:r>
            <a:endParaRPr lang="en-US" altLang="en-US" sz="8000" b="1" dirty="0">
              <a:cs typeface="+mn-cs"/>
            </a:endParaRPr>
          </a:p>
          <a:p>
            <a:pPr algn="ctr" rtl="1" eaLnBrk="1" hangingPunct="1"/>
            <a:r>
              <a:rPr lang="ar-EG" altLang="en-US" sz="8000" b="1" dirty="0">
                <a:cs typeface="+mn-cs"/>
              </a:rPr>
              <a:t>(المحبة) الذي وهب  </a:t>
            </a:r>
            <a:endParaRPr lang="en-US" altLang="en-US" sz="8000" b="1" dirty="0">
              <a:cs typeface="+mn-cs"/>
            </a:endParaRPr>
          </a:p>
          <a:p>
            <a:pPr algn="ctr" rtl="1" eaLnBrk="1" hangingPunct="1"/>
            <a:r>
              <a:rPr lang="ar-EG" altLang="en-US" sz="8000" b="1" dirty="0">
                <a:cs typeface="+mn-cs"/>
              </a:rPr>
              <a:t>  للبشر الحياة</a:t>
            </a:r>
            <a:endParaRPr lang="en-US" altLang="en-US" sz="8000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235095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altLang="en-US" sz="6000" b="1" dirty="0">
                <a:solidFill>
                  <a:srgbClr val="005024"/>
                </a:solidFill>
                <a:cs typeface="+mn-cs"/>
              </a:rPr>
              <a:t>القرار:</a:t>
            </a:r>
          </a:p>
          <a:p>
            <a:pPr algn="ctr" rtl="1" eaLnBrk="1" hangingPunct="1"/>
            <a:r>
              <a:rPr lang="ar-EG" altLang="en-US" sz="8000" b="1" dirty="0">
                <a:solidFill>
                  <a:srgbClr val="005024"/>
                </a:solidFill>
                <a:cs typeface="+mn-cs"/>
              </a:rPr>
              <a:t>فالشكر مني واجبٌ </a:t>
            </a:r>
            <a:endParaRPr lang="en-US" altLang="en-US" sz="8000" b="1" dirty="0">
              <a:solidFill>
                <a:srgbClr val="005024"/>
              </a:solidFill>
              <a:cs typeface="+mn-cs"/>
            </a:endParaRPr>
          </a:p>
          <a:p>
            <a:pPr algn="ctr" rtl="1" eaLnBrk="1" hangingPunct="1"/>
            <a:r>
              <a:rPr lang="ar-EG" altLang="en-US" sz="8000" b="1" dirty="0" err="1">
                <a:solidFill>
                  <a:srgbClr val="005024"/>
                </a:solidFill>
                <a:cs typeface="+mn-cs"/>
              </a:rPr>
              <a:t>مادمتُ</a:t>
            </a:r>
            <a:r>
              <a:rPr lang="ar-EG" altLang="en-US" sz="8000" b="1" dirty="0">
                <a:solidFill>
                  <a:srgbClr val="005024"/>
                </a:solidFill>
                <a:cs typeface="+mn-cs"/>
              </a:rPr>
              <a:t> في الحياة</a:t>
            </a:r>
            <a:endParaRPr lang="en-US" altLang="en-US" sz="8000" b="1" dirty="0">
              <a:solidFill>
                <a:srgbClr val="005024"/>
              </a:solidFill>
              <a:cs typeface="+mn-cs"/>
            </a:endParaRPr>
          </a:p>
          <a:p>
            <a:pPr algn="ctr" rtl="1" eaLnBrk="1" hangingPunct="1"/>
            <a:r>
              <a:rPr lang="ar-EG" altLang="en-US" sz="8000" b="1" dirty="0">
                <a:solidFill>
                  <a:srgbClr val="005024"/>
                </a:solidFill>
                <a:cs typeface="+mn-cs"/>
              </a:rPr>
              <a:t>   لمن تجسدَ في صورة الإنسان وفداه</a:t>
            </a:r>
            <a:endParaRPr lang="en-US" altLang="en-US" sz="8000" dirty="0">
              <a:solidFill>
                <a:srgbClr val="005024"/>
              </a:solidFill>
              <a:cs typeface="+mn-cs"/>
            </a:endParaRPr>
          </a:p>
          <a:p>
            <a:pPr algn="ctr"/>
            <a:endParaRPr lang="en-US" altLang="en-US" sz="80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178897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3236</TotalTime>
  <Words>277</Words>
  <Application>Microsoft Office PowerPoint</Application>
  <PresentationFormat>عرض على الشاشة (4:3)</PresentationFormat>
  <Paragraphs>83</Paragraphs>
  <Slides>20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20</vt:i4>
      </vt:variant>
    </vt:vector>
  </HeadingPairs>
  <TitlesOfParts>
    <vt:vector size="24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255</cp:revision>
  <dcterms:created xsi:type="dcterms:W3CDTF">2021-12-07T14:30:00Z</dcterms:created>
  <dcterms:modified xsi:type="dcterms:W3CDTF">2023-01-01T08:39:56Z</dcterms:modified>
</cp:coreProperties>
</file>