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نَفسَك تِعبِت وانهارِت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هاضمَن راحتَك طول أيَّامَك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شِبَعَك بيَّ وعَندي خلاص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الواقِع بان قُدَّامَك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إعلِن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ثقتَك فيَّ أساس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4098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نَفسَك تِعبِت وانهارِت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واتقَلبِت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كلّ العِمدان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فكرَة عن قلبك تاهِت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ربَّك ليَّ السُّلطان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ع العَرش وإيدِي قديرَة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بيِحصَل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مهما ان كان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كلِّ صِعابَك عَندي يسيرَة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إستنَّاني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بكلّ إيمـــــــــان</a:t>
            </a:r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هاضمَن راحتَك طول أيَّامَك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شِبَعَك بيَّ وعَندي خلاص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الواقِع بان قُدَّامَك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إعلِن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ثقتَك فيَّ أساس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5062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مِش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هانسَى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لَك كلّ صلاتَك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شُفت دمُوعَك في عينيك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أنَّاتَك وِصلِت وآهاتَك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حاسِس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بالضَّغط علِيك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3782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عارِف إيه الِّلي علَى اكتافَك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حاسِب حِملَك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مظبوط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وهاجهِّز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منفَذ قُدَّامَك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إرمِي عليَّ كلّ ضُغُوط</a:t>
            </a:r>
          </a:p>
        </p:txBody>
      </p:sp>
    </p:spTree>
    <p:extLst>
      <p:ext uri="{BB962C8B-B14F-4D97-AF65-F5344CB8AC3E}">
        <p14:creationId xmlns:p14="http://schemas.microsoft.com/office/powerpoint/2010/main" val="175954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هاضمَن راحتَك طول أيَّامَك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شِبَعَك بيَّ وعَندي خلاص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الواقِع بان قُدَّامَك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إعلِن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ثقتَك فيَّ أساس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4042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ضِيقتَك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دايمًا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باتضايِق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 حُزنَك أنا بِيك دريَان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بسّ ف حُبِّي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هافُكّ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وابارِك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وهانَجِّي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كلّ الأيــــــــــــام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4287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زيّ 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أبوه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بيشِيلُه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طُول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السِّكَّه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لو تعبَان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 حِضني يا ابني مكانَك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 قلبي رحمَه وإحسان</a:t>
            </a:r>
          </a:p>
        </p:txBody>
      </p:sp>
    </p:spTree>
    <p:extLst>
      <p:ext uri="{BB962C8B-B14F-4D97-AF65-F5344CB8AC3E}">
        <p14:creationId xmlns:p14="http://schemas.microsoft.com/office/powerpoint/2010/main" val="3791296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3673</TotalTime>
  <Words>165</Words>
  <Application>Microsoft Office PowerPoint</Application>
  <PresentationFormat>عرض على الشاشة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278</cp:revision>
  <dcterms:created xsi:type="dcterms:W3CDTF">2021-12-07T14:30:00Z</dcterms:created>
  <dcterms:modified xsi:type="dcterms:W3CDTF">2023-02-10T09:13:42Z</dcterms:modified>
</cp:coreProperties>
</file>