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دمتَ ربي في الطريقِ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</a:t>
            </a:r>
            <a:r>
              <a:rPr lang="en-US" sz="7200" b="1" dirty="0">
                <a:solidFill>
                  <a:srgbClr val="000000"/>
                </a:solidFill>
                <a:latin typeface="Helvetica Neue"/>
              </a:rPr>
              <a:t>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دمتَ ربي في الطريقِ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 أضيقَ لن أخورْ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عالماً ما في الطريق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ضامناً عِندي السُّرورْ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1772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القرار</a:t>
            </a:r>
            <a:r>
              <a:rPr lang="en-US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ar-EG" sz="60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 rtl="1"/>
            <a:r>
              <a:rPr lang="ar-EG" sz="55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 أنت لي أنت سيدي الوفي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وجهكَ يسيرُ بي منكَ عزيمتي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حتى حينَ أضعُفُ يَدُكَ تردُّنِي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الطريقِ أنتَ لِي أنتَ إلهيَ العلِي</a:t>
            </a: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وتعملُ دوماً لِخيري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بل لراحةِ الفؤادْ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واثقٌ فِيكَ يَسوع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طائعٌ ولا عِنَادْ</a:t>
            </a:r>
          </a:p>
        </p:txBody>
      </p:sp>
    </p:spTree>
    <p:extLst>
      <p:ext uri="{BB962C8B-B14F-4D97-AF65-F5344CB8AC3E}">
        <p14:creationId xmlns:p14="http://schemas.microsoft.com/office/powerpoint/2010/main" val="381619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1772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القرار</a:t>
            </a:r>
            <a:r>
              <a:rPr lang="en-US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ar-EG" sz="60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 rtl="1"/>
            <a:r>
              <a:rPr lang="ar-EG" sz="55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 أنت لي أنت سيدي الوفي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وجهكَ يسيرُ بي منكَ عزيمتي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حتى حينَ أضعُفُ يَدُكَ تردُّنِي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الطريقِ أنتَ لِي أنتَ إلهيَ العلِي</a:t>
            </a:r>
          </a:p>
        </p:txBody>
      </p:sp>
    </p:spTree>
    <p:extLst>
      <p:ext uri="{BB962C8B-B14F-4D97-AF65-F5344CB8AC3E}">
        <p14:creationId xmlns:p14="http://schemas.microsoft.com/office/powerpoint/2010/main" val="14267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-3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وسندي تبقى حبيبي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غُربتي فِيها الأمان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يدكَ تجتازُ بِــــــي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مضايقِ الزَّمانْ</a:t>
            </a:r>
          </a:p>
        </p:txBody>
      </p:sp>
    </p:spTree>
    <p:extLst>
      <p:ext uri="{BB962C8B-B14F-4D97-AF65-F5344CB8AC3E}">
        <p14:creationId xmlns:p14="http://schemas.microsoft.com/office/powerpoint/2010/main" val="279840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1772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القرار</a:t>
            </a:r>
            <a:r>
              <a:rPr lang="en-US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ar-EG" sz="60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 rtl="1"/>
            <a:r>
              <a:rPr lang="ar-EG" sz="55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 أنت لي أنت سيدي الوفي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وجهكَ يسيرُ بي منكَ عزيمتي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حتى حينَ أضعُفُ يَدُكَ تردُّنِي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في الطريقِ أنتَ لِي أنتَ إلهيَ العلِي</a:t>
            </a:r>
          </a:p>
        </p:txBody>
      </p:sp>
    </p:spTree>
    <p:extLst>
      <p:ext uri="{BB962C8B-B14F-4D97-AF65-F5344CB8AC3E}">
        <p14:creationId xmlns:p14="http://schemas.microsoft.com/office/powerpoint/2010/main" val="327554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130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2022-11-02T08:02:39Z</dcterms:modified>
</cp:coreProperties>
</file>