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34" r:id="rId3"/>
    <p:sldId id="429" r:id="rId4"/>
    <p:sldId id="435" r:id="rId5"/>
    <p:sldId id="436" r:id="rId6"/>
    <p:sldId id="437" r:id="rId7"/>
    <p:sldId id="43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4"/>
            <p14:sldId id="429"/>
            <p14:sldId id="435"/>
            <p14:sldId id="436"/>
            <p14:sldId id="437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92" y="1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مالَ النهارُ سيدي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48907"/>
            <a:ext cx="9982199" cy="578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مَالَ النَّهَارُ سَيِّدي   وَقد دَنـا الظَّلامْ</a:t>
            </a:r>
            <a:br>
              <a:rPr lang="ar-EG" sz="5400" b="1" dirty="0"/>
            </a:br>
            <a:r>
              <a:rPr lang="ar-EG" sz="5400" b="1" dirty="0"/>
              <a:t>وَالخَوْفُ أعيَاني وَقد   تَزَعْزَعَ السَّلامْ</a:t>
            </a:r>
            <a:br>
              <a:rPr lang="ar-EG" sz="5400" b="1" dirty="0"/>
            </a:br>
            <a:r>
              <a:rPr lang="ar-EG" sz="5400" b="1" dirty="0"/>
              <a:t>أسرِعْ إليَّ إنَّنـــــــي   أحتـــاجُكَ الآنَ</a:t>
            </a:r>
            <a:br>
              <a:rPr lang="ar-EG" sz="5400" b="1" dirty="0"/>
            </a:br>
            <a:endParaRPr 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3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2606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شُكرَاً لَكَ </a:t>
            </a:r>
            <a:r>
              <a:rPr lang="ar-EG" sz="8000" b="1" dirty="0" err="1">
                <a:solidFill>
                  <a:srgbClr val="00582A"/>
                </a:solidFill>
              </a:rPr>
              <a:t>ياسَيِّدي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إنِّي يَقينـــاً أعلَمُ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 هَذِهِ جَمِيعِهَـــا 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بِكَ اِنتِصَاري يَعظُمُ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48907"/>
            <a:ext cx="9982199" cy="578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وَفي الظَّلامِ الدَّامِسِ   تَقتَرِبُ الذِّئـابْ</a:t>
            </a:r>
            <a:br>
              <a:rPr lang="ar-EG" sz="5400" b="1" dirty="0"/>
            </a:br>
            <a:r>
              <a:rPr lang="ar-EG" sz="5400" b="1" dirty="0"/>
              <a:t>تُحِيطُ بي أخطارُهــا   وَلَيْسَ مَنْ تَهَابْ</a:t>
            </a:r>
            <a:br>
              <a:rPr lang="ar-EG" sz="5400" b="1" dirty="0"/>
            </a:br>
            <a:r>
              <a:rPr lang="ar-EG" sz="5400" b="1" dirty="0"/>
              <a:t>أنتَ الَّذي </a:t>
            </a:r>
            <a:r>
              <a:rPr lang="ar-EG" sz="5400" b="1" dirty="0" err="1"/>
              <a:t>تُبيدُهـــــا</a:t>
            </a:r>
            <a:r>
              <a:rPr lang="ar-EG" sz="5400" b="1" dirty="0"/>
              <a:t>   أحتَــــاجُكَ الآنَ</a:t>
            </a:r>
            <a:br>
              <a:rPr lang="ar-EG" sz="5400" b="1" dirty="0"/>
            </a:br>
            <a:endParaRPr 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60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2606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شُكرَاً لَكَ </a:t>
            </a:r>
            <a:r>
              <a:rPr lang="ar-EG" sz="8000" b="1" dirty="0" err="1">
                <a:solidFill>
                  <a:srgbClr val="00582A"/>
                </a:solidFill>
              </a:rPr>
              <a:t>ياسَيِّدي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إنِّي يَقينـــاً أعلَمُ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 هَذِهِ جَمِيعِهَـــا 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بِكَ اِنتِصَاري يَعظُمُ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98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48907"/>
            <a:ext cx="9982199" cy="4528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وَعِندَما يَأتي النَّهَارْ   وَتَختَفي الأخطارْ</a:t>
            </a:r>
            <a:br>
              <a:rPr lang="ar-EG" sz="5400" b="1" dirty="0"/>
            </a:br>
            <a:r>
              <a:rPr lang="ar-EG" sz="5400" b="1" dirty="0"/>
              <a:t>هَل سَوفَ أنسَـاكَ وَهَل   أُهَادِنُ الأشــرَارْ</a:t>
            </a:r>
            <a:br>
              <a:rPr lang="ar-EG" sz="5400" b="1" dirty="0"/>
            </a:br>
            <a:r>
              <a:rPr lang="ar-EG" sz="5400" b="1" dirty="0"/>
              <a:t>دَعْ طِلبَتي في كُلِّ حَالْ   أُرِيــــدُكَ الآنَ</a:t>
            </a:r>
            <a:endParaRPr 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6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2606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شُكرَاً لَكَ </a:t>
            </a:r>
            <a:r>
              <a:rPr lang="ar-EG" sz="8000" b="1" dirty="0" err="1">
                <a:solidFill>
                  <a:srgbClr val="00582A"/>
                </a:solidFill>
              </a:rPr>
              <a:t>ياسَيِّدي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إنِّي يَقينـــاً أعلَمُ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 هَذِهِ جَمِيعِهَـــا 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بِكَ اِنتِصَاري يَعظُمُ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98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119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326</cp:revision>
  <dcterms:created xsi:type="dcterms:W3CDTF">2021-12-07T14:30:00Z</dcterms:created>
  <dcterms:modified xsi:type="dcterms:W3CDTF">2024-03-27T15:19:25Z</dcterms:modified>
</cp:coreProperties>
</file>