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829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متعلمتش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أعيش وانا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خايف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6600" b="1" i="0" dirty="0">
                <a:solidFill>
                  <a:srgbClr val="050505"/>
                </a:solidFill>
                <a:effectLst/>
                <a:latin typeface="inherit"/>
                <a:cs typeface="+mn-cs"/>
              </a:rPr>
              <a:t>1- </a:t>
            </a:r>
          </a:p>
          <a:p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(ما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اتعلمتش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أعيش وانا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خايف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ولا أعدد جراحاتي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اتعلمتش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أواجه عاصف </a:t>
            </a:r>
          </a:p>
          <a:p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وانا طاوي ف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جناحاتي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)2</a:t>
            </a:r>
            <a:br>
              <a:rPr lang="ar-EG" sz="6600" b="1" dirty="0">
                <a:cs typeface="+mn-cs"/>
              </a:rPr>
            </a:br>
            <a:br>
              <a:rPr lang="ar-EG" sz="66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+mn-cs"/>
              </a:rPr>
            </a:br>
            <a:endParaRPr lang="en-US" altLang="en-US" sz="66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(أنا ساكن في حصون الصخر </a:t>
            </a:r>
          </a:p>
          <a:p>
            <a:pPr algn="ctr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ولي جناح النسر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أنا مصنوع من صخر يسوع </a:t>
            </a:r>
          </a:p>
          <a:p>
            <a:pPr algn="ctr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الغير قابل للكسر)2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ar-SA" altLang="en-US" sz="66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6600" b="1" i="0" dirty="0">
                <a:solidFill>
                  <a:srgbClr val="050505"/>
                </a:solidFill>
                <a:effectLst/>
                <a:latin typeface="inherit"/>
                <a:cs typeface="+mn-cs"/>
              </a:rPr>
              <a:t>2- </a:t>
            </a:r>
          </a:p>
          <a:p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(ما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اتعلمتش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أخلي دموعي تحوش عن عيني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رؤايا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ولا راح أوقف مرة طلوعي</a:t>
            </a:r>
          </a:p>
          <a:p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بإني أبص ورايا)2</a:t>
            </a:r>
            <a:br>
              <a:rPr lang="ar-EG" sz="66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+mn-cs"/>
              </a:rPr>
            </a:br>
            <a:endParaRPr lang="en-US" altLang="en-US" sz="66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25383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(أنا ساكن في حصون الصخر </a:t>
            </a:r>
          </a:p>
          <a:p>
            <a:pPr algn="ctr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ولي جناح النسر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أنا مصنوع من صخر يسوع </a:t>
            </a:r>
          </a:p>
          <a:p>
            <a:pPr algn="ctr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الغير قابل للكسر)2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ar-SA" altLang="en-US" sz="66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55998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6600" b="1" i="0" dirty="0">
                <a:solidFill>
                  <a:srgbClr val="050505"/>
                </a:solidFill>
                <a:effectLst/>
                <a:latin typeface="inherit"/>
                <a:cs typeface="+mn-cs"/>
              </a:rPr>
              <a:t>3- </a:t>
            </a:r>
          </a:p>
          <a:p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 (ما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اتعلمتش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أخلي عدوي يشوفني بدون تسبيح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ولا بكآبة قلبي أغني </a:t>
            </a:r>
          </a:p>
          <a:p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كأني بدون مسيح)2</a:t>
            </a:r>
            <a:br>
              <a:rPr lang="ar-EG" sz="6600" b="1" dirty="0">
                <a:cs typeface="+mn-cs"/>
              </a:rPr>
            </a:br>
            <a:br>
              <a:rPr lang="ar-EG" sz="66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+mn-cs"/>
              </a:rPr>
            </a:br>
            <a:endParaRPr lang="en-US" altLang="en-US" sz="66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08262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(أنا ساكن في حصون الصخر </a:t>
            </a:r>
          </a:p>
          <a:p>
            <a:pPr algn="ctr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ولي جناح النسر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أنا مصنوع من صخر يسوع </a:t>
            </a:r>
          </a:p>
          <a:p>
            <a:pPr algn="ctr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الغير قابل للكسر)2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ar-SA" altLang="en-US" sz="66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295567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3294</TotalTime>
  <Words>144</Words>
  <Application>Microsoft Office PowerPoint</Application>
  <PresentationFormat>عرض على الشاشة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5" baseType="lpstr">
      <vt:lpstr>Arial</vt:lpstr>
      <vt:lpstr>Calibri</vt:lpstr>
      <vt:lpstr>Helvetica Neue</vt:lpstr>
      <vt:lpstr>inherit</vt:lpstr>
      <vt:lpstr>Segoe UI Historic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264</cp:revision>
  <dcterms:created xsi:type="dcterms:W3CDTF">2021-12-07T14:30:00Z</dcterms:created>
  <dcterms:modified xsi:type="dcterms:W3CDTF">2023-01-15T12:55:12Z</dcterms:modified>
</cp:coreProperties>
</file>