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sldIdLst>
    <p:sldId id="275" r:id="rId2"/>
    <p:sldId id="304" r:id="rId3"/>
    <p:sldId id="303" r:id="rId4"/>
    <p:sldId id="305" r:id="rId5"/>
    <p:sldId id="306" r:id="rId6"/>
    <p:sldId id="307" r:id="rId7"/>
    <p:sldId id="308" r:id="rId8"/>
    <p:sldId id="309" r:id="rId9"/>
    <p:sldId id="310" r:id="rId10"/>
    <p:sldId id="311" r:id="rId11"/>
    <p:sldId id="312" r:id="rId12"/>
    <p:sldId id="313" r:id="rId13"/>
    <p:sldId id="314" r:id="rId14"/>
    <p:sldId id="315" r:id="rId15"/>
    <p:sldId id="316" r:id="rId16"/>
    <p:sldId id="317" r:id="rId17"/>
    <p:sldId id="318" r:id="rId18"/>
    <p:sldId id="319" r:id="rId19"/>
    <p:sldId id="320" r:id="rId20"/>
    <p:sldId id="321" r:id="rId21"/>
    <p:sldId id="322" r:id="rId22"/>
    <p:sldId id="323" r:id="rId23"/>
    <p:sldId id="293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304"/>
            <p14:sldId id="303"/>
            <p14:sldId id="305"/>
            <p14:sldId id="306"/>
            <p14:sldId id="307"/>
            <p14:sldId id="308"/>
            <p14:sldId id="309"/>
            <p14:sldId id="310"/>
            <p14:sldId id="311"/>
            <p14:sldId id="312"/>
            <p14:sldId id="313"/>
            <p14:sldId id="314"/>
            <p14:sldId id="315"/>
            <p14:sldId id="316"/>
            <p14:sldId id="317"/>
            <p14:sldId id="318"/>
            <p14:sldId id="319"/>
            <p14:sldId id="320"/>
            <p14:sldId id="321"/>
            <p14:sldId id="322"/>
            <p14:sldId id="323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2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941" autoAdjust="0"/>
    <p:restoredTop sz="94660"/>
  </p:normalViewPr>
  <p:slideViewPr>
    <p:cSldViewPr>
      <p:cViewPr varScale="1">
        <p:scale>
          <a:sx n="101" d="100"/>
          <a:sy n="101" d="100"/>
        </p:scale>
        <p:origin x="204" y="72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1/21/2023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173136"/>
            <a:ext cx="9144000" cy="28297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6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6000" b="1" i="0" dirty="0">
                <a:solidFill>
                  <a:srgbClr val="000000"/>
                </a:solidFill>
                <a:effectLst/>
                <a:latin typeface="Helvetica Neue"/>
              </a:rPr>
              <a:t>مد ايديك ع البحر يا موسي</a:t>
            </a:r>
            <a:endParaRPr lang="ar-EG" sz="60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36557802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5-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صرختك الصامتة هزت السموات</a:t>
            </a:r>
            <a:br>
              <a:rPr lang="ar-EG" sz="7200" b="1" dirty="0">
                <a:cs typeface="+mn-cs"/>
              </a:rPr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هاعبر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بيك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وعاسمَّع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شعبك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من أعاديك صرخات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194468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8207392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6-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أصدرت أوامري للبحر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وهايطيع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والعدو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متغر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وما يدري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إنه أمر جيشه يضيع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0283205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9063336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7-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أعداؤك مدوا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وفكروا إني بعيد</a:t>
            </a:r>
            <a:br>
              <a:rPr lang="ar-EG" sz="7200" b="1" dirty="0"/>
            </a:b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والسما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وجيوشها استعدوا بفقرات التمجيد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0757777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4429555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8-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من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وقول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له يعود بحر وله موج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العدو فكر إن دخوله بحوري دي منها خروج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6570542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8840180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9-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للشعب يسبح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وآدي مريم بدفوف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قول "الرب اتمجد" وافرح خللي الأرض تشوف</a:t>
            </a: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233615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1126650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64938658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10-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ليشوع واتشفع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لسه حروب وحروب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إلى أن آتي بنفسي وأرفع للراحة الشعوب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2330906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 rtl="1"/>
            <a:r>
              <a:rPr lang="ar-EG" sz="7200" b="1" dirty="0">
                <a:solidFill>
                  <a:srgbClr val="005024"/>
                </a:solidFill>
                <a:effectLst/>
              </a:rPr>
              <a:t>مدوا </a:t>
            </a:r>
            <a:r>
              <a:rPr lang="ar-EG" sz="7200" b="1" dirty="0" err="1">
                <a:solidFill>
                  <a:srgbClr val="005024"/>
                </a:solidFill>
                <a:effectLst/>
              </a:rPr>
              <a:t>إيديكوا</a:t>
            </a:r>
            <a:r>
              <a:rPr lang="ar-EG" sz="7200" b="1" dirty="0">
                <a:solidFill>
                  <a:srgbClr val="005024"/>
                </a:solidFill>
                <a:effectLst/>
              </a:rPr>
              <a:t> لمنّْ </a:t>
            </a:r>
            <a:r>
              <a:rPr lang="ar-EG" sz="7200" b="1" dirty="0" err="1">
                <a:solidFill>
                  <a:srgbClr val="005024"/>
                </a:solidFill>
                <a:effectLst/>
              </a:rPr>
              <a:t>سمايا</a:t>
            </a:r>
            <a:r>
              <a:rPr lang="ar-EG" sz="7200" b="1" dirty="0">
                <a:solidFill>
                  <a:srgbClr val="005024"/>
                </a:solidFill>
                <a:effectLst/>
              </a:rPr>
              <a:t> وارتووا من صخر الدهور</a:t>
            </a:r>
            <a:br>
              <a:rPr lang="ar-EG" sz="7200" b="1" dirty="0">
                <a:solidFill>
                  <a:srgbClr val="005024"/>
                </a:solidFill>
                <a:effectLst/>
              </a:rPr>
            </a:br>
            <a:r>
              <a:rPr lang="ar-EG" sz="7200" b="1" dirty="0">
                <a:solidFill>
                  <a:srgbClr val="005024"/>
                </a:solidFill>
                <a:effectLst/>
              </a:rPr>
              <a:t>تشبعوا من حضرتي وحمايا إلى دهر الدهور</a:t>
            </a:r>
          </a:p>
          <a:p>
            <a:br>
              <a:rPr lang="ar-EG" sz="7200" b="1" dirty="0">
                <a:solidFill>
                  <a:srgbClr val="005024"/>
                </a:solidFill>
                <a:effectLst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49661686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1-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عالبحر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وشقه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يدي مع الإيمان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تكسر رؤوس التنانين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وتسحق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لوياثان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837112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80420311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2-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  <a:cs typeface="+mn-cs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 بعصا الصليب واضرب عالمياه</a:t>
            </a:r>
            <a:br>
              <a:rPr lang="ar-EG" sz="7200" b="1" dirty="0">
                <a:cs typeface="+mn-cs"/>
              </a:rPr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  <a:cs typeface="+mn-cs"/>
              </a:rPr>
              <a:t>تحصد نصرة وتحصد أرض والعدو يحصد (آه)</a:t>
            </a: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10167068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3498488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1524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3-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جاعل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لك في البحر طريق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واصمت لأني راح أقاتل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عنك وقت الضيق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23730285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76200" y="3048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  <a:cs typeface="+mn-cs"/>
              </a:rPr>
              <a:t>القرار: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عالبحر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ياموسى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أنا أمرت وسيكون</a:t>
            </a:r>
            <a:br>
              <a:rPr lang="ar-EG" sz="7200" b="1" dirty="0">
                <a:solidFill>
                  <a:srgbClr val="005024"/>
                </a:solidFill>
              </a:rPr>
            </a:b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مرة أخيرة وبعدها لن</a:t>
            </a:r>
          </a:p>
          <a:p>
            <a:pPr algn="ctr"/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تروا </a:t>
            </a:r>
            <a:r>
              <a:rPr lang="ar-EG" sz="7200" b="1" i="0" dirty="0" err="1">
                <a:solidFill>
                  <a:srgbClr val="005024"/>
                </a:solidFill>
                <a:effectLst/>
                <a:latin typeface="Helvetica Neue"/>
              </a:rPr>
              <a:t>تاني</a:t>
            </a:r>
            <a:r>
              <a:rPr lang="ar-EG" sz="7200" b="1" i="0" dirty="0">
                <a:solidFill>
                  <a:srgbClr val="005024"/>
                </a:solidFill>
                <a:effectLst/>
                <a:latin typeface="Helvetica Neue"/>
              </a:rPr>
              <a:t> جيوش فرعون</a:t>
            </a: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br>
              <a:rPr lang="ar-EG" sz="7200" b="1" dirty="0">
                <a:solidFill>
                  <a:srgbClr val="005024"/>
                </a:solidFill>
                <a:cs typeface="+mn-cs"/>
              </a:rPr>
            </a:br>
            <a:endParaRPr lang="ar-SA" altLang="en-US" sz="7200" b="1" dirty="0">
              <a:solidFill>
                <a:srgbClr val="005024"/>
              </a:solidFill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15064990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7" name="Rectangle 2">
            <a:extLst>
              <a:ext uri="{FF2B5EF4-FFF2-40B4-BE49-F238E27FC236}">
                <a16:creationId xmlns:a16="http://schemas.microsoft.com/office/drawing/2014/main" id="{7D7F80BE-2997-4C32-AD1C-44FA6287BB82}"/>
              </a:ext>
            </a:extLst>
          </p:cNvPr>
          <p:cNvSpPr txBox="1">
            <a:spLocks noChangeArrowheads="1"/>
          </p:cNvSpPr>
          <p:nvPr/>
        </p:nvSpPr>
        <p:spPr>
          <a:xfrm>
            <a:off x="0" y="228600"/>
            <a:ext cx="9144000" cy="71628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ar-EG" sz="7200" b="1" i="0" dirty="0">
                <a:solidFill>
                  <a:srgbClr val="050505"/>
                </a:solidFill>
                <a:effectLst/>
                <a:latin typeface="inherit"/>
                <a:cs typeface="+mn-cs"/>
              </a:rPr>
              <a:t>4- </a:t>
            </a:r>
          </a:p>
          <a:p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مد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إيديك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أنا مادد يدي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عالأمواج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وياك</a:t>
            </a:r>
            <a:br>
              <a:rPr lang="ar-EG" sz="7200" b="1" dirty="0"/>
            </a:b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يعبر شعبي واعلن مجدي لعدوي </a:t>
            </a:r>
            <a:r>
              <a:rPr lang="ar-EG" sz="7200" b="1" i="0" dirty="0" err="1">
                <a:solidFill>
                  <a:srgbClr val="000000"/>
                </a:solidFill>
                <a:effectLst/>
                <a:latin typeface="Helvetica Neue"/>
              </a:rPr>
              <a:t>إللي</a:t>
            </a:r>
            <a:r>
              <a:rPr lang="ar-EG" sz="7200" b="1" i="0" dirty="0">
                <a:solidFill>
                  <a:srgbClr val="000000"/>
                </a:solidFill>
                <a:effectLst/>
                <a:latin typeface="Helvetica Neue"/>
              </a:rPr>
              <a:t> عاداك</a:t>
            </a:r>
            <a:br>
              <a:rPr lang="ar-EG" sz="7200" b="1" dirty="0">
                <a:cs typeface="+mn-cs"/>
              </a:rPr>
            </a:br>
            <a:br>
              <a:rPr lang="ar-EG" sz="7200" b="1" dirty="0">
                <a:cs typeface="+mn-cs"/>
              </a:rPr>
            </a:br>
            <a:br>
              <a:rPr lang="ar-EG" sz="72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  <a:cs typeface="+mn-cs"/>
              </a:rPr>
            </a:br>
            <a:endParaRPr lang="en-US" altLang="en-US" sz="7200" b="1" dirty="0">
              <a:latin typeface="Times New Roman" panose="02020603050405020304" pitchFamily="18" charset="0"/>
              <a:cs typeface="+mn-cs"/>
            </a:endParaRPr>
          </a:p>
        </p:txBody>
      </p:sp>
      <p:sp>
        <p:nvSpPr>
          <p:cNvPr id="8" name="Rectangle 3">
            <a:extLst>
              <a:ext uri="{FF2B5EF4-FFF2-40B4-BE49-F238E27FC236}">
                <a16:creationId xmlns:a16="http://schemas.microsoft.com/office/drawing/2014/main" id="{12A08968-AEE1-42D9-99B2-5B0C45E6B10A}"/>
              </a:ext>
            </a:extLst>
          </p:cNvPr>
          <p:cNvSpPr txBox="1">
            <a:spLocks noChangeArrowheads="1"/>
          </p:cNvSpPr>
          <p:nvPr/>
        </p:nvSpPr>
        <p:spPr>
          <a:xfrm>
            <a:off x="1250950" y="3351212"/>
            <a:ext cx="6369050" cy="213518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nl-NL" altLang="en-US" sz="6600" b="1" dirty="0"/>
          </a:p>
        </p:txBody>
      </p:sp>
    </p:spTree>
    <p:extLst>
      <p:ext uri="{BB962C8B-B14F-4D97-AF65-F5344CB8AC3E}">
        <p14:creationId xmlns:p14="http://schemas.microsoft.com/office/powerpoint/2010/main" val="563557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3307</TotalTime>
  <Words>429</Words>
  <Application>Microsoft Office PowerPoint</Application>
  <PresentationFormat>عرض على الشاشة (4:3)</PresentationFormat>
  <Paragraphs>75</Paragraphs>
  <Slides>23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6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30" baseType="lpstr">
      <vt:lpstr>Arial</vt:lpstr>
      <vt:lpstr>Calibri</vt:lpstr>
      <vt:lpstr>Helvetica Neue</vt:lpstr>
      <vt:lpstr>inherit</vt:lpstr>
      <vt:lpstr>Segoe UI Historic</vt:lpstr>
      <vt:lpstr>Times New Roman</vt:lpstr>
      <vt:lpstr>Office Theme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267</cp:revision>
  <dcterms:created xsi:type="dcterms:W3CDTF">2021-12-07T14:30:00Z</dcterms:created>
  <dcterms:modified xsi:type="dcterms:W3CDTF">2023-01-21T13:50:01Z</dcterms:modified>
</cp:coreProperties>
</file>