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مُرني أنْ آتي إليكْ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أنْ آتي إليكْ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رَغمَ ذا الليلِ الرهيبْ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مُؤمنًا بِكْ يا حبيبْ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 آتي إليكْ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رَغمَ ثِقلِ جَسدِي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 آتي إليكْ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فَوقَ مــــــاءٍ مُزْبِدٍ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2276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792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تَكِلُّ أَعيُني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عَينُكَ دَومًا تَصونْ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تَخُنِّي أَرجُلي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قَلبُكَ لَيسَ يَخُونْ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503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93653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واحْمِلَنِّي سَيّدي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تَحمِلُ الفَلَكْ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وَاتِي بِي يَا مُنقِذِي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لِحِمَاكَ أنــــــا لَكْ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641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54172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3672</TotalTime>
  <Words>135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279</cp:revision>
  <dcterms:created xsi:type="dcterms:W3CDTF">2021-12-07T14:30:00Z</dcterms:created>
  <dcterms:modified xsi:type="dcterms:W3CDTF">2023-02-14T13:08:42Z</dcterms:modified>
</cp:coreProperties>
</file>