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05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مزمور 8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baseline="30000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ar-SA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أَيُّهَا الرَّبُّ سَيِّدُنَا</a:t>
            </a:r>
            <a:r>
              <a:rPr lang="en-US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،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ar-SA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مَا أَمْجَدَ اسْمَكَ فِي كُلِّ الأَرْضِ </a:t>
            </a:r>
            <a:r>
              <a:rPr lang="en-US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en-US" sz="4800" b="1" dirty="0" smtClean="0">
                <a:latin typeface="Arial" pitchFamily="34" charset="0"/>
                <a:ea typeface="Times New Roman" pitchFamily="18" charset="0"/>
                <a:cs typeface="USAMA NASKH"/>
              </a:rPr>
              <a:t> 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latin typeface="Arial" pitchFamily="34" charset="0"/>
                <a:ea typeface="Times New Roman" pitchFamily="18" charset="0"/>
                <a:cs typeface="USAMA NASKH"/>
              </a:rPr>
              <a:t> </a:t>
            </a:r>
            <a:r>
              <a:rPr lang="ar-SA" sz="4800" b="1" dirty="0" smtClean="0">
                <a:latin typeface="Arial" pitchFamily="34" charset="0"/>
                <a:ea typeface="Times New Roman" pitchFamily="18" charset="0"/>
                <a:cs typeface="USAMA NASKH"/>
              </a:rPr>
              <a:t> </a:t>
            </a:r>
            <a:r>
              <a:rPr lang="ar-SA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حَيْثُ جَعَلْتَ جَلاَلَكَ فَوْقَ السَّمَاوَاتِ </a:t>
            </a:r>
            <a:r>
              <a:rPr lang="en-US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en-US" sz="4800" b="1" dirty="0" smtClean="0">
                <a:latin typeface="Arial" pitchFamily="34" charset="0"/>
                <a:ea typeface="Times New Roman" pitchFamily="18" charset="0"/>
                <a:cs typeface="USAMA NASKH"/>
              </a:rPr>
              <a:t> 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baseline="30000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ar-SA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مِنْ أَفْوَاهِ الأَطْفَالِ وَالرُّضَّع</a:t>
            </a:r>
            <a:r>
              <a:rPr lang="en-US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,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en-US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 </a:t>
            </a:r>
            <a:r>
              <a:rPr lang="ar-SA" sz="4800" b="1" dirty="0" smtClean="0">
                <a:latin typeface="USAMA NASKH"/>
                <a:ea typeface="Times New Roman" pitchFamily="18" charset="0"/>
                <a:cs typeface="Arial" pitchFamily="34" charset="0"/>
              </a:rPr>
              <a:t>أَسَّسْتَ حَمْدًا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ar-SA" sz="3200" b="1" dirty="0" smtClean="0">
                <a:solidFill>
                  <a:srgbClr val="7030A0"/>
                </a:solidFill>
                <a:latin typeface="USAMA NASKH"/>
                <a:ea typeface="Times New Roman" pitchFamily="18" charset="0"/>
                <a:cs typeface="Arial" pitchFamily="34" charset="0"/>
              </a:rPr>
              <a:t>مزمور</a:t>
            </a:r>
            <a:r>
              <a:rPr lang="ar-SA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ea typeface="Times New Roman" pitchFamily="18" charset="0"/>
                <a:cs typeface="USAMA NASKH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USAMA NASKH"/>
              </a:rPr>
              <a:t>Psalm  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USAMA NASKH"/>
              </a:rPr>
              <a:t>8 </a:t>
            </a:r>
            <a:r>
              <a:rPr lang="en-US" sz="44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USAMA NASKH"/>
              </a:rPr>
              <a:t>–</a:t>
            </a:r>
            <a:endParaRPr lang="ar-EG" sz="4800" b="1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USAMA NASKH"/>
            </a:endParaRPr>
          </a:p>
          <a:p>
            <a:pPr algn="ctr"/>
            <a:r>
              <a:rPr lang="en-US" sz="2400" b="1" cap="small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Lord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our Lord,</a:t>
            </a:r>
            <a:b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   how majestic is your name in all the earth!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You have set your glory in the heavens.</a:t>
            </a:r>
            <a:b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 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Through the praise of children and infants</a:t>
            </a:r>
            <a:b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   you have established a stronghold against your enemies,</a:t>
            </a:r>
            <a:endParaRPr lang="en-US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b="1" dirty="0" smtClean="0">
              <a:solidFill>
                <a:srgbClr val="7030A0"/>
              </a:solidFill>
              <a:latin typeface="USAMA NASKH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39</Words>
  <Application>Microsoft Office PowerPoint</Application>
  <PresentationFormat>عرض على الشاشة (3:4)‏</PresentationFormat>
  <Paragraphs>9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265</cp:revision>
  <dcterms:created xsi:type="dcterms:W3CDTF">2021-12-07T14:30:00Z</dcterms:created>
  <dcterms:modified xsi:type="dcterms:W3CDTF">2022-06-20T08:03:15Z</dcterms:modified>
</cp:coreProperties>
</file>