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مسيحي خلي </a:t>
            </a: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وزي</a:t>
            </a: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ضلي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مسيحي خلي </a:t>
            </a:r>
            <a:r>
              <a:rPr lang="ar-EG" sz="7200" b="1" dirty="0" err="1" smtClean="0">
                <a:solidFill>
                  <a:srgbClr val="00582A"/>
                </a:solidFill>
              </a:rPr>
              <a:t>وزي</a:t>
            </a:r>
            <a:r>
              <a:rPr lang="ar-EG" sz="7200" b="1" dirty="0" smtClean="0">
                <a:solidFill>
                  <a:srgbClr val="00582A"/>
                </a:solidFill>
              </a:rPr>
              <a:t> ضلي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مش </a:t>
            </a:r>
            <a:r>
              <a:rPr lang="ar-EG" sz="7200" b="1" dirty="0" err="1" smtClean="0">
                <a:solidFill>
                  <a:srgbClr val="00582A"/>
                </a:solidFill>
              </a:rPr>
              <a:t>بيفارقني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معايا</a:t>
            </a:r>
            <a:r>
              <a:rPr lang="ar-EG" sz="7200" b="1" dirty="0" smtClean="0">
                <a:solidFill>
                  <a:srgbClr val="00582A"/>
                </a:solidFill>
              </a:rPr>
              <a:t> تملي</a:t>
            </a: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شايلني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وشايل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شيلتي</a:t>
            </a:r>
            <a:r>
              <a:rPr lang="ar-EG" sz="7200" b="1" dirty="0" smtClean="0">
                <a:solidFill>
                  <a:srgbClr val="00582A"/>
                </a:solidFill>
              </a:rPr>
              <a:t> كمان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ومدبر أمري طول الزمان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مسيحي في قلبي ليه كل حبي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هو إلهي وهو ربي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أحلى ترنيمة على لساني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روحه المعزي مالي كياني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مسيحي خلي </a:t>
            </a:r>
            <a:r>
              <a:rPr lang="ar-EG" sz="7200" b="1" dirty="0" err="1" smtClean="0">
                <a:solidFill>
                  <a:srgbClr val="00582A"/>
                </a:solidFill>
              </a:rPr>
              <a:t>وزي</a:t>
            </a:r>
            <a:r>
              <a:rPr lang="ar-EG" sz="7200" b="1" dirty="0" smtClean="0">
                <a:solidFill>
                  <a:srgbClr val="00582A"/>
                </a:solidFill>
              </a:rPr>
              <a:t> ضلي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مش </a:t>
            </a:r>
            <a:r>
              <a:rPr lang="ar-EG" sz="7200" b="1" dirty="0" err="1" smtClean="0">
                <a:solidFill>
                  <a:srgbClr val="00582A"/>
                </a:solidFill>
              </a:rPr>
              <a:t>بيفارقني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معايا</a:t>
            </a:r>
            <a:r>
              <a:rPr lang="ar-EG" sz="7200" b="1" dirty="0" smtClean="0">
                <a:solidFill>
                  <a:srgbClr val="00582A"/>
                </a:solidFill>
              </a:rPr>
              <a:t> تملي</a:t>
            </a: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شايلني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وشايل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شيلتي</a:t>
            </a:r>
            <a:r>
              <a:rPr lang="ar-EG" sz="7200" b="1" dirty="0" smtClean="0">
                <a:solidFill>
                  <a:srgbClr val="00582A"/>
                </a:solidFill>
              </a:rPr>
              <a:t> كمان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ومدبر أمري طول الزمان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154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2- </a:t>
            </a:r>
            <a:endParaRPr lang="ar-EG" sz="88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مسيحي فيَّ مالك عليَّ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باسمع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بوداني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بانظر</a:t>
            </a:r>
            <a:r>
              <a:rPr lang="ar-EG" sz="8000" b="1" dirty="0" smtClean="0"/>
              <a:t> بعيني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وأنا كلي ملكه هو اشتراني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فداني بدمه حبه </a:t>
            </a:r>
            <a:r>
              <a:rPr lang="ar-EG" sz="8000" b="1" dirty="0" err="1" smtClean="0"/>
              <a:t>عطاني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> </a:t>
            </a:r>
            <a:endParaRPr lang="ar-EG" sz="88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مسيحي خلي </a:t>
            </a:r>
            <a:r>
              <a:rPr lang="ar-EG" sz="7200" b="1" dirty="0" err="1" smtClean="0">
                <a:solidFill>
                  <a:srgbClr val="00582A"/>
                </a:solidFill>
              </a:rPr>
              <a:t>وزي</a:t>
            </a:r>
            <a:r>
              <a:rPr lang="ar-EG" sz="7200" b="1" dirty="0" smtClean="0">
                <a:solidFill>
                  <a:srgbClr val="00582A"/>
                </a:solidFill>
              </a:rPr>
              <a:t> ضلي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مش </a:t>
            </a:r>
            <a:r>
              <a:rPr lang="ar-EG" sz="7200" b="1" dirty="0" err="1" smtClean="0">
                <a:solidFill>
                  <a:srgbClr val="00582A"/>
                </a:solidFill>
              </a:rPr>
              <a:t>بيفارقني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معايا</a:t>
            </a:r>
            <a:r>
              <a:rPr lang="ar-EG" sz="7200" b="1" dirty="0" smtClean="0">
                <a:solidFill>
                  <a:srgbClr val="00582A"/>
                </a:solidFill>
              </a:rPr>
              <a:t> تملي</a:t>
            </a: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شايلني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وشايل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شيلتي</a:t>
            </a:r>
            <a:r>
              <a:rPr lang="ar-EG" sz="7200" b="1" dirty="0" smtClean="0">
                <a:solidFill>
                  <a:srgbClr val="00582A"/>
                </a:solidFill>
              </a:rPr>
              <a:t> كمان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ومدبر أمري طول الزمان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154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3- </a:t>
            </a:r>
            <a:endParaRPr lang="ar-EG" sz="88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مسيحي </a:t>
            </a:r>
            <a:r>
              <a:rPr lang="ar-EG" sz="8000" b="1" dirty="0" err="1" smtClean="0"/>
              <a:t>معايا</a:t>
            </a:r>
            <a:r>
              <a:rPr lang="ar-EG" sz="8000" b="1" dirty="0" smtClean="0"/>
              <a:t> هو </a:t>
            </a:r>
            <a:r>
              <a:rPr lang="ar-EG" sz="8000" b="1" dirty="0" err="1" smtClean="0"/>
              <a:t>حمايا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ماشي قدامي ماشي </a:t>
            </a:r>
            <a:r>
              <a:rPr lang="ar-EG" sz="8000" b="1" dirty="0" err="1" smtClean="0"/>
              <a:t>ورايا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وعن يميني وعن يساري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يحارب عني سر انتصاري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> </a:t>
            </a:r>
            <a:endParaRPr lang="ar-EG" sz="88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مسيحي خلي </a:t>
            </a:r>
            <a:r>
              <a:rPr lang="ar-EG" sz="7200" b="1" dirty="0" err="1" smtClean="0">
                <a:solidFill>
                  <a:srgbClr val="00582A"/>
                </a:solidFill>
              </a:rPr>
              <a:t>وزي</a:t>
            </a:r>
            <a:r>
              <a:rPr lang="ar-EG" sz="7200" b="1" dirty="0" smtClean="0">
                <a:solidFill>
                  <a:srgbClr val="00582A"/>
                </a:solidFill>
              </a:rPr>
              <a:t> ضلي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مش </a:t>
            </a:r>
            <a:r>
              <a:rPr lang="ar-EG" sz="7200" b="1" dirty="0" err="1" smtClean="0">
                <a:solidFill>
                  <a:srgbClr val="00582A"/>
                </a:solidFill>
              </a:rPr>
              <a:t>بيفارقني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معايا</a:t>
            </a:r>
            <a:r>
              <a:rPr lang="ar-EG" sz="7200" b="1" dirty="0" smtClean="0">
                <a:solidFill>
                  <a:srgbClr val="00582A"/>
                </a:solidFill>
              </a:rPr>
              <a:t> تملي</a:t>
            </a: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شايلني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وشايل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شيلتي</a:t>
            </a:r>
            <a:r>
              <a:rPr lang="ar-EG" sz="7200" b="1" dirty="0" smtClean="0">
                <a:solidFill>
                  <a:srgbClr val="00582A"/>
                </a:solidFill>
              </a:rPr>
              <a:t> كمان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ومدبر أمري طول الزمان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138</Words>
  <Application>Microsoft Office PowerPoint</Application>
  <PresentationFormat>عرض على الشاشة (3:4)‏</PresentationFormat>
  <Paragraphs>51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259</cp:revision>
  <dcterms:created xsi:type="dcterms:W3CDTF">2021-12-07T14:30:00Z</dcterms:created>
  <dcterms:modified xsi:type="dcterms:W3CDTF">2022-06-15T08:17:48Z</dcterms:modified>
</cp:coreProperties>
</file>