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4" r:id="rId3"/>
    <p:sldId id="309" r:id="rId4"/>
    <p:sldId id="303" r:id="rId5"/>
    <p:sldId id="310" r:id="rId6"/>
    <p:sldId id="315" r:id="rId7"/>
    <p:sldId id="316" r:id="rId8"/>
    <p:sldId id="317" r:id="rId9"/>
    <p:sldId id="318" r:id="rId10"/>
    <p:sldId id="319" r:id="rId11"/>
    <p:sldId id="32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09"/>
            <p14:sldId id="303"/>
            <p14:sldId id="310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مصلوب شوفوا يا بشر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مصلوب شوفوا يا بشر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 ذنبي ينغفر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عريان والجسم انضرب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والشوك إكليل انضفر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976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بريء مع لص انصلب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مذلول ومحتقر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كرمالي يا بشر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52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مصلوب شوفوا يا بشر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 ذنبي ينغفر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عريان والجسم انضرب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والشوك إكليل انضفر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3948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بريء مع لص انصلب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مذلول ومحتقر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كرمالي يا بشر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(اذا عارف إنك غلطان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وناوي التوبة من قلبك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وبدك تحصل ع الغفران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وحدا يحمل عنك ذنبك)2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(تع وقف جنبي 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واتحرر من ها العبودية)2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في غيره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بيعطي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الحرية يسوع اللي انتصر</a:t>
            </a:r>
          </a:p>
          <a:p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034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مصلوب شوفوا يا بشر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 ذنبي ينغفر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عريان والجسم انضرب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والشوك إكليل انضفر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8692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بريء مع لص انصلب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مذلول ومحتقر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كرمالي يا بشر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216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(صدقني انو حرام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تبقى عايش بذنوبك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قادر تغفى وتنام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والشر مغطى دروبك)2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2890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راح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بيفيدك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تأجيلك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ها الليلة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يناديلك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من قلبي عم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اصليلك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بدمه تنستر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5263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176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272</cp:revision>
  <dcterms:created xsi:type="dcterms:W3CDTF">2021-12-07T14:30:00Z</dcterms:created>
  <dcterms:modified xsi:type="dcterms:W3CDTF">2023-01-28T14:15:20Z</dcterms:modified>
</cp:coreProperties>
</file>