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314" r:id="rId3"/>
    <p:sldId id="309" r:id="rId4"/>
    <p:sldId id="303" r:id="rId5"/>
    <p:sldId id="310" r:id="rId6"/>
    <p:sldId id="315" r:id="rId7"/>
    <p:sldId id="316" r:id="rId8"/>
    <p:sldId id="317" r:id="rId9"/>
    <p:sldId id="318" r:id="rId10"/>
    <p:sldId id="319" r:id="rId11"/>
    <p:sldId id="320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4"/>
            <p14:sldId id="309"/>
            <p14:sldId id="303"/>
            <p14:sldId id="310"/>
            <p14:sldId id="315"/>
            <p14:sldId id="316"/>
            <p14:sldId id="317"/>
            <p14:sldId id="318"/>
            <p14:sldId id="319"/>
            <p14:sldId id="32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101" d="100"/>
          <a:sy n="101" d="100"/>
        </p:scale>
        <p:origin x="204" y="7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1/28/2023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مصلوب شوفوا يا بشر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5024"/>
                </a:solidFill>
                <a:cs typeface="+mn-cs"/>
              </a:rPr>
              <a:t>القرار :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مصلوب شوفوا يا بشر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كرمال ذنبي ينغفر</a:t>
            </a:r>
            <a:b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عريان والجسم انضرب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والشوك إكليل انضفر</a:t>
            </a:r>
            <a:b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br>
              <a:rPr lang="ar-EG" sz="6600" b="1" dirty="0">
                <a:solidFill>
                  <a:srgbClr val="005024"/>
                </a:solidFill>
                <a:cs typeface="+mn-cs"/>
              </a:rPr>
            </a:br>
            <a:endParaRPr lang="ar-EG" sz="66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2297654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b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بريء مع لص انصلب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مذلول ومحتقر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كرمالي يا بشر</a:t>
            </a:r>
          </a:p>
          <a:p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endParaRPr lang="ar-EG" sz="72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625264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5024"/>
                </a:solidFill>
                <a:cs typeface="+mn-cs"/>
              </a:rPr>
              <a:t>القرار :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مصلوب شوفوا يا بشر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كرمال ذنبي ينغفر</a:t>
            </a:r>
            <a:b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عريان والجسم انضرب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والشوك إكليل انضفر</a:t>
            </a:r>
            <a:b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br>
              <a:rPr lang="ar-EG" sz="6600" b="1" dirty="0">
                <a:solidFill>
                  <a:srgbClr val="005024"/>
                </a:solidFill>
                <a:cs typeface="+mn-cs"/>
              </a:rPr>
            </a:br>
            <a:endParaRPr lang="ar-EG" sz="66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339481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b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بريء مع لص انصلب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مذلول ومحتقر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كرمالي يا بشر</a:t>
            </a:r>
          </a:p>
          <a:p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endParaRPr lang="ar-EG" sz="72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668753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 (اذا عارف إنك غلطان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وناوي التوبة من قلبك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وبدك تحصل ع الغفران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وحدا يحمل عنك ذنبك)2</a:t>
            </a:r>
            <a:br>
              <a:rPr lang="ar-EG" sz="7200" b="1" dirty="0">
                <a:cs typeface="+mn-cs"/>
              </a:rPr>
            </a:b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90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(تع وقف جنبي يا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خي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واتحرر من ها العبودية)2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ما في غيره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بيعطي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الحرية يسوع اللي انتصر</a:t>
            </a:r>
          </a:p>
          <a:p>
            <a:br>
              <a:rPr lang="ar-EG" sz="7200" b="1" dirty="0">
                <a:cs typeface="+mn-cs"/>
              </a:rPr>
            </a:b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41303416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5024"/>
                </a:solidFill>
                <a:cs typeface="+mn-cs"/>
              </a:rPr>
              <a:t>القرار :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مصلوب شوفوا يا بشر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كرمال ذنبي ينغفر</a:t>
            </a:r>
            <a:b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عريان والجسم انضرب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والشوك إكليل انضفر</a:t>
            </a:r>
            <a:b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br>
              <a:rPr lang="ar-EG" sz="6600" b="1" dirty="0">
                <a:solidFill>
                  <a:srgbClr val="005024"/>
                </a:solidFill>
                <a:cs typeface="+mn-cs"/>
              </a:rPr>
            </a:br>
            <a:endParaRPr lang="ar-EG" sz="66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9869247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b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بريء مع لص انصلب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مذلول ومحتقر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كرمالي يا بشر</a:t>
            </a:r>
          </a:p>
          <a:p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endParaRPr lang="ar-EG" sz="72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6621607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 (صدقني انو حرام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تبقى عايش بذنوبك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كيف قادر تغفى وتنام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والشر مغطى دروبك)2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6289001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90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مش راح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بيفيدك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تأجيلك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يمكن ها الليلة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يناديلك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أنا من قلبي عم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اصليلك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بدمه تنستر</a:t>
            </a:r>
          </a:p>
          <a:p>
            <a:pPr algn="ctr" rtl="1"/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9526304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3311</TotalTime>
  <Words>176</Words>
  <Application>Microsoft Office PowerPoint</Application>
  <PresentationFormat>عرض على الشاشة (4:3)</PresentationFormat>
  <Paragraphs>42</Paragraphs>
  <Slides>12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6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272</cp:revision>
  <dcterms:created xsi:type="dcterms:W3CDTF">2021-12-07T14:30:00Z</dcterms:created>
  <dcterms:modified xsi:type="dcterms:W3CDTF">2023-01-28T14:15:20Z</dcterms:modified>
</cp:coreProperties>
</file>