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مع ملاكِ اللهِ جندٌ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08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مـــــــجدٌ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مجدٌ</a:t>
            </a: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 فِي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الأعالي</a:t>
            </a:r>
            <a:endParaRPr lang="ar-EG" altLang="en-US" sz="7200" b="1" dirty="0">
              <a:solidFill>
                <a:srgbClr val="005024"/>
              </a:solidFill>
              <a:latin typeface="Calibri" panose="020F0502020204030204" pitchFamily="34" charset="0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وَعلى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وَعلى</a:t>
            </a: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 الأرضِ السَّلامْ</a:t>
            </a:r>
          </a:p>
        </p:txBody>
      </p:sp>
    </p:spTree>
    <p:extLst>
      <p:ext uri="{BB962C8B-B14F-4D97-AF65-F5344CB8AC3E}">
        <p14:creationId xmlns:p14="http://schemas.microsoft.com/office/powerpoint/2010/main" val="306032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612"/>
            <a:ext cx="9144000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4000" b="1" dirty="0">
                <a:latin typeface="Calibri" panose="020F0502020204030204" pitchFamily="34" charset="0"/>
              </a:rPr>
              <a:t>1-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مع ملاكِ اللهِ جندٌ لِرعاةٍ قَد ظَهَر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حولَهُ الأملاكُ تَشدُو بِخلاصٍ للبشرْ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في العُلى للهِ مَجدٌ وعَلَى الأرضِ السَّلامْ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(ولَهُ شُكرٌ وحَمدٌ وسُرُورٌ لِلأنَامْ )2</a:t>
            </a:r>
          </a:p>
          <a:p>
            <a:pPr algn="ctr" eaLnBrk="1" hangingPunct="1">
              <a:lnSpc>
                <a:spcPct val="150000"/>
              </a:lnSpc>
            </a:pPr>
            <a:endParaRPr lang="en-US" altLang="en-US" sz="5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702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4000" b="1" dirty="0">
                <a:latin typeface="Calibri" panose="020F0502020204030204" pitchFamily="34" charset="0"/>
              </a:rPr>
              <a:t>2-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اسمَعُوا لَحنَ الثَّنَاءِ مِنْ جُنُودٍ في عُلاه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 err="1">
                <a:latin typeface="Calibri" panose="020F0502020204030204" pitchFamily="34" charset="0"/>
              </a:rPr>
              <a:t>بِقَيَاثِيرَ</a:t>
            </a:r>
            <a:r>
              <a:rPr lang="ar-EG" altLang="en-US" sz="5400" b="1" dirty="0">
                <a:latin typeface="Calibri" panose="020F0502020204030204" pitchFamily="34" charset="0"/>
              </a:rPr>
              <a:t> السَّماءِ سَبَّحُوا الربَّ الإله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وُلِدَ اليومَ المَسيحُ مُضجَعَا ًفي المِذوَدِ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(مُلكُهُ مُلكٌ صَحِيحٌ دَائِمٌ للأبَدِ )2</a:t>
            </a:r>
          </a:p>
          <a:p>
            <a:pPr algn="ctr" eaLnBrk="1" hangingPunct="1">
              <a:lnSpc>
                <a:spcPct val="150000"/>
              </a:lnSpc>
            </a:pPr>
            <a:endParaRPr lang="en-US" altLang="en-US" sz="5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57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98111"/>
            <a:ext cx="9144000" cy="688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4000" b="1" dirty="0">
                <a:latin typeface="Calibri" panose="020F0502020204030204" pitchFamily="34" charset="0"/>
              </a:rPr>
              <a:t>3-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تَارِكَاً مَجدَ عُلاهُ وتَرَانِيمَ الصَّفا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اشرقَتْ شَمسُ سَنَاهُ بِجناحَيها الشِّفَاء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فَهَلُمِّي يَا بَرَايَا وارفَعِي صَوتَ المَدِيح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4800" b="1" dirty="0">
                <a:latin typeface="Calibri" panose="020F0502020204030204" pitchFamily="34" charset="0"/>
              </a:rPr>
              <a:t>(هُوذا المَاحي الخَطايَا رَبُّنَا الفَادي المَسِيحْ)2</a:t>
            </a:r>
          </a:p>
          <a:p>
            <a:pPr algn="ctr" eaLnBrk="1" hangingPunct="1">
              <a:lnSpc>
                <a:spcPct val="150000"/>
              </a:lnSpc>
            </a:pPr>
            <a:endParaRPr lang="en-US" altLang="en-US" sz="5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3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جيشَ أملاكِ </a:t>
            </a:r>
            <a:r>
              <a:rPr lang="ar-EG" altLang="en-US" sz="8000" b="1" dirty="0" err="1">
                <a:latin typeface="Calibri" panose="020F0502020204030204" pitchFamily="34" charset="0"/>
              </a:rPr>
              <a:t>السَّما</a:t>
            </a:r>
            <a:r>
              <a:rPr lang="ar-EG" altLang="en-US" sz="80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بلِّغُوا الأرضَ السَّلامْ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وارفَعُوا لحنَ </a:t>
            </a:r>
            <a:r>
              <a:rPr lang="ar-EG" altLang="en-US" sz="8000" b="1" dirty="0" err="1">
                <a:latin typeface="Calibri" panose="020F0502020204030204" pitchFamily="34" charset="0"/>
              </a:rPr>
              <a:t>الثَّنا</a:t>
            </a:r>
            <a:r>
              <a:rPr lang="ar-EG" altLang="en-US" sz="80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إذْ أتى فادي الأنام</a:t>
            </a:r>
          </a:p>
        </p:txBody>
      </p:sp>
    </p:spTree>
    <p:extLst>
      <p:ext uri="{BB962C8B-B14F-4D97-AF65-F5344CB8AC3E}">
        <p14:creationId xmlns:p14="http://schemas.microsoft.com/office/powerpoint/2010/main" val="393249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08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مـــــــجدٌ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مجدٌ</a:t>
            </a: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 فِي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الأعالي</a:t>
            </a:r>
            <a:endParaRPr lang="ar-EG" altLang="en-US" sz="7200" b="1" dirty="0">
              <a:solidFill>
                <a:srgbClr val="005024"/>
              </a:solidFill>
              <a:latin typeface="Calibri" panose="020F0502020204030204" pitchFamily="34" charset="0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وَعلى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وَعلى</a:t>
            </a: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 الأرضِ السَّلامْ</a:t>
            </a:r>
          </a:p>
        </p:txBody>
      </p:sp>
    </p:spTree>
    <p:extLst>
      <p:ext uri="{BB962C8B-B14F-4D97-AF65-F5344CB8AC3E}">
        <p14:creationId xmlns:p14="http://schemas.microsoft.com/office/powerpoint/2010/main" val="364877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كانَ فِي الحقلِ رُعاةْ يَحرُسُونَ الغَنَمَ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فَرأَوا فَوقَ العُلا 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جَوقَ جُندٍ رَنَّــــمَ</a:t>
            </a:r>
          </a:p>
        </p:txBody>
      </p:sp>
    </p:spTree>
    <p:extLst>
      <p:ext uri="{BB962C8B-B14F-4D97-AF65-F5344CB8AC3E}">
        <p14:creationId xmlns:p14="http://schemas.microsoft.com/office/powerpoint/2010/main" val="171658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208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مـــــــجدٌ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مجدٌ</a:t>
            </a: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 فِي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الأعالي</a:t>
            </a:r>
            <a:endParaRPr lang="ar-EG" altLang="en-US" sz="7200" b="1" dirty="0">
              <a:solidFill>
                <a:srgbClr val="005024"/>
              </a:solidFill>
              <a:latin typeface="Calibri" panose="020F0502020204030204" pitchFamily="34" charset="0"/>
            </a:endParaRPr>
          </a:p>
          <a:p>
            <a:pPr algn="ctr" rtl="1" eaLnBrk="1" hangingPunct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وَعلى </a:t>
            </a:r>
            <a:r>
              <a:rPr lang="ar-EG" altLang="en-US" sz="7200" b="1" dirty="0" err="1">
                <a:solidFill>
                  <a:srgbClr val="005024"/>
                </a:solidFill>
                <a:latin typeface="Calibri" panose="020F0502020204030204" pitchFamily="34" charset="0"/>
              </a:rPr>
              <a:t>وَعلى</a:t>
            </a:r>
            <a:r>
              <a:rPr lang="ar-EG" altLang="en-US" sz="7200" b="1" dirty="0">
                <a:solidFill>
                  <a:srgbClr val="005024"/>
                </a:solidFill>
                <a:latin typeface="Calibri" panose="020F0502020204030204" pitchFamily="34" charset="0"/>
              </a:rPr>
              <a:t> الأرضِ السَّلامْ</a:t>
            </a:r>
          </a:p>
        </p:txBody>
      </p:sp>
    </p:spTree>
    <p:extLst>
      <p:ext uri="{BB962C8B-B14F-4D97-AF65-F5344CB8AC3E}">
        <p14:creationId xmlns:p14="http://schemas.microsoft.com/office/powerpoint/2010/main" val="76784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هيا رَنِّموا مَعْنَا 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اهتِفــــوا لِربِنَـا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فَهوَ مُستحقُ الحَمدْ </a:t>
            </a:r>
          </a:p>
          <a:p>
            <a:pPr algn="ctr" rtl="1" eaLnBrk="1" hangingPunct="1"/>
            <a:r>
              <a:rPr lang="ar-EG" altLang="en-US" sz="8000" b="1" dirty="0">
                <a:latin typeface="Calibri" panose="020F0502020204030204" pitchFamily="34" charset="0"/>
              </a:rPr>
              <a:t>اعطُوا لَهُ كُل المَجْد</a:t>
            </a:r>
          </a:p>
        </p:txBody>
      </p:sp>
    </p:spTree>
    <p:extLst>
      <p:ext uri="{BB962C8B-B14F-4D97-AF65-F5344CB8AC3E}">
        <p14:creationId xmlns:p14="http://schemas.microsoft.com/office/powerpoint/2010/main" val="22321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2957</TotalTime>
  <Words>147</Words>
  <Application>Microsoft Office PowerPoint</Application>
  <PresentationFormat>عرض على الشاشة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2022-11-16T12:35:07Z</dcterms:modified>
</cp:coreProperties>
</file>