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3" r:id="rId3"/>
    <p:sldId id="310" r:id="rId4"/>
    <p:sldId id="311" r:id="rId5"/>
    <p:sldId id="312" r:id="rId6"/>
    <p:sldId id="313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0"/>
            <p14:sldId id="311"/>
            <p14:sldId id="312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ملا أيامي أفراح وهنا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ملا أيامي أفراح وهنا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والأرض صارت ليَّ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)٢</a:t>
            </a:r>
          </a:p>
          <a:p>
            <a:pPr algn="ctr" rtl="1"/>
            <a:r>
              <a:rPr lang="en-US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وسط البرية عيشة هنيّة )٢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هي النعيــــــــــــــــــــم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بعد سُجودي لِعرشِ الغرور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ثم انحنائي لذُلِّ الشُّرور )٢</a:t>
            </a:r>
          </a:p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 نجاني حبه شراني )٢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بـــــــــــــــــــــــــدمٍ كريم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770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ملا أيامي أفراح وهنا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والأرض صارت ليَّ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)٢</a:t>
            </a:r>
          </a:p>
          <a:p>
            <a:pPr algn="ctr" rtl="1"/>
            <a:r>
              <a:rPr lang="en-US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وسط البرية عيشة هنيّة )٢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هي النعيــــــــــــــــــــم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24083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حاملني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على اليدين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ويدللني على الركبتين )٢</a:t>
            </a:r>
          </a:p>
          <a:p>
            <a:pPr algn="ctr" rtl="1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سِرِّ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عزايا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فرحي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وهنايا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)٢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النعمة مقيــــــــــــم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44009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ملا أيامي أفراح وهنا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والأرض صارت ليَّ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)٢</a:t>
            </a:r>
          </a:p>
          <a:p>
            <a:pPr algn="ctr" rtl="1"/>
            <a:r>
              <a:rPr lang="en-US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وسط البرية عيشة هنيّة )٢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هي النعيــــــــــــــــــــم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15803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3325</TotalTime>
  <Words>105</Words>
  <Application>Microsoft Office PowerPoint</Application>
  <PresentationFormat>عرض على الشاشة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274</cp:revision>
  <dcterms:created xsi:type="dcterms:W3CDTF">2021-12-07T14:30:00Z</dcterms:created>
  <dcterms:modified xsi:type="dcterms:W3CDTF">2023-02-02T13:09:32Z</dcterms:modified>
</cp:coreProperties>
</file>