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3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9" d="100"/>
          <a:sy n="99" d="100"/>
        </p:scale>
        <p:origin x="342" y="2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ممتن لك وما فيش كلام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ممتن لك على المحبة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حضنتنى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بيهاف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رضاك عرفت روحي تروح بطلبة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وتهيم بشوق ناحية لقاك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51610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يا موسيقات الروح خديني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وقدميني بتشكرات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لمن فدى نفسي وسيبيني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أسكب له طيب التسبيحات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58898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ممتن لك ودموعي حمد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لمعانهاعرفان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بالجميل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تحتيها بسمة اتسعت بمجد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اله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حنون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مالهوش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مثيل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30873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يا موسيقات الروح خديني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وقدميني بتشكرات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لمن فدى نفسي وسيبيني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أسكب له طيب التسبيحات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94106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ممتن لك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يوصف مشاعر الامتنان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والقلب فاض وسجد أمام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حبك يا أب مليان حنان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يا موسيقات الروح خديني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وقدميني بتشكرات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لمن فدى نفسي وسيبيني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أسكب له طيب التسبيحات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ممتن لك على الذبيح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اشتراني بدم الفدا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ونظم بصرخاته المديح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لروحي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المتعبده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55099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يا موسيقات الروح خديني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وقدميني بتشكرات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لمن فدى نفسي وسيبيني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أسكب له طيب التسبيحات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53890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ممتن لك على الأمانة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صنعتها مع حقارتي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سترتني بنعمة ومعونة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وأصلحت بالنعمة قيثارتي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43987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يا موسيقات الروح خديني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وقدميني بتشكرات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لمن فدى نفسي وسيبيني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أسكب له طيب التسبيحات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51630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ممتن لك على عمر عدى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بكل خير يملى حكايات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 كل واحدة منها فيه سنده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رفعتنى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بالتعزيات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97750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يا موسيقات الروح خديني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وقدميني بتشكرات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لمن فدى نفسي وسيبيني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أسكب له طيب التسبيحات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87505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3397</TotalTime>
  <Words>202</Words>
  <Application>Microsoft Office PowerPoint</Application>
  <PresentationFormat>عرض على الشاشة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2023-02-05T13:08:37Z</dcterms:modified>
</cp:coreProperties>
</file>