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/>
              <a:t>ميدلي</a:t>
            </a:r>
            <a:r>
              <a:rPr lang="ar-EG" sz="6600" b="1" dirty="0" smtClean="0"/>
              <a:t> يا </a:t>
            </a:r>
            <a:r>
              <a:rPr lang="ar-EG" sz="6600" b="1" dirty="0" smtClean="0"/>
              <a:t>مليك </a:t>
            </a:r>
            <a:r>
              <a:rPr lang="ar-EG" sz="6600" b="1" dirty="0" smtClean="0"/>
              <a:t>الكون</a:t>
            </a:r>
          </a:p>
          <a:p>
            <a:pPr algn="ctr" rtl="1"/>
            <a:r>
              <a:rPr lang="ar-EG" sz="6600" b="1" dirty="0" smtClean="0"/>
              <a:t> </a:t>
            </a:r>
            <a:r>
              <a:rPr lang="ar-EG" sz="6600" b="1" dirty="0" smtClean="0"/>
              <a:t>صوت ترنم وخلاص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أوصانــــا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يا مليك الكون تبغي </a:t>
            </a:r>
          </a:p>
          <a:p>
            <a:pPr algn="ctr" rtl="1"/>
            <a:r>
              <a:rPr lang="ar-EG" sz="7200" b="1" dirty="0" smtClean="0"/>
              <a:t>راكبا فتح </a:t>
            </a:r>
            <a:r>
              <a:rPr lang="ar-EG" sz="7200" b="1" dirty="0" err="1" smtClean="0"/>
              <a:t>اورشليم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انت</a:t>
            </a:r>
            <a:r>
              <a:rPr lang="ar-EG" sz="7200" b="1" dirty="0" smtClean="0"/>
              <a:t> </a:t>
            </a:r>
            <a:r>
              <a:rPr lang="ar-EG" sz="7200" b="1" dirty="0" smtClean="0"/>
              <a:t>بالصليب </a:t>
            </a:r>
            <a:r>
              <a:rPr lang="ar-EG" sz="7200" b="1" dirty="0" smtClean="0"/>
              <a:t>فزت </a:t>
            </a:r>
          </a:p>
          <a:p>
            <a:pPr algn="ctr" rtl="1"/>
            <a:r>
              <a:rPr lang="ar-EG" sz="7200" b="1" dirty="0" smtClean="0"/>
              <a:t>غالبا وغلبت </a:t>
            </a:r>
            <a:r>
              <a:rPr lang="ar-EG" sz="7200" b="1" dirty="0" smtClean="0"/>
              <a:t>الجحيم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عظموا المليك هاتفين: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فاز </a:t>
            </a:r>
            <a:r>
              <a:rPr lang="ar-EG" sz="7200" b="1" dirty="0" smtClean="0"/>
              <a:t>مفتدي </a:t>
            </a:r>
            <a:r>
              <a:rPr lang="ar-EG" sz="7200" b="1" dirty="0" err="1" smtClean="0"/>
              <a:t>الانام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واحملوا </a:t>
            </a:r>
            <a:r>
              <a:rPr lang="ar-EG" sz="7200" b="1" dirty="0" err="1" smtClean="0"/>
              <a:t>السعوف</a:t>
            </a:r>
            <a:r>
              <a:rPr lang="ar-EG" sz="7200" b="1" dirty="0" smtClean="0"/>
              <a:t> منشدين: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جاء </a:t>
            </a:r>
            <a:r>
              <a:rPr lang="ar-EG" sz="7200" b="1" dirty="0" smtClean="0"/>
              <a:t>سيد السلام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يا مليكا جئت راكبا وديع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انت</a:t>
            </a:r>
            <a:r>
              <a:rPr lang="ar-EG" sz="7200" b="1" dirty="0" smtClean="0"/>
              <a:t> </a:t>
            </a:r>
            <a:r>
              <a:rPr lang="ar-EG" sz="7200" b="1" dirty="0" smtClean="0"/>
              <a:t>رمز السلام تاركا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امجاد</a:t>
            </a:r>
            <a:r>
              <a:rPr lang="ar-EG" sz="7200" b="1" dirty="0" smtClean="0"/>
              <a:t> </a:t>
            </a:r>
            <a:r>
              <a:rPr lang="ar-EG" sz="7200" b="1" dirty="0" smtClean="0"/>
              <a:t>عرشك الرفيع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ذقت </a:t>
            </a:r>
            <a:r>
              <a:rPr lang="ar-EG" sz="7200" b="1" dirty="0" smtClean="0"/>
              <a:t>عنا الحمام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عظموا المليك هاتفين: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فاز </a:t>
            </a:r>
            <a:r>
              <a:rPr lang="ar-EG" sz="7200" b="1" dirty="0" smtClean="0"/>
              <a:t>مفتدي </a:t>
            </a:r>
            <a:r>
              <a:rPr lang="ar-EG" sz="7200" b="1" dirty="0" err="1" smtClean="0"/>
              <a:t>الانام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واحملوا </a:t>
            </a:r>
            <a:r>
              <a:rPr lang="ar-EG" sz="7200" b="1" dirty="0" err="1" smtClean="0"/>
              <a:t>السعوف</a:t>
            </a:r>
            <a:r>
              <a:rPr lang="ar-EG" sz="7200" b="1" dirty="0" smtClean="0"/>
              <a:t> منشدين: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جاء </a:t>
            </a:r>
            <a:r>
              <a:rPr lang="ar-EG" sz="7200" b="1" dirty="0" smtClean="0"/>
              <a:t>سيد السلام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7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تاجك </a:t>
            </a:r>
            <a:r>
              <a:rPr lang="ar-EG" sz="7200" b="1" dirty="0" err="1" smtClean="0"/>
              <a:t>الاشواك</a:t>
            </a:r>
            <a:r>
              <a:rPr lang="ar-EG" sz="7200" b="1" dirty="0" smtClean="0"/>
              <a:t> عرشك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الصليب </a:t>
            </a:r>
            <a:r>
              <a:rPr lang="ar-EG" sz="7200" b="1" dirty="0" smtClean="0"/>
              <a:t>يا منجي العباد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جلجثا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المكان للفدى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العجيب </a:t>
            </a:r>
            <a:r>
              <a:rPr lang="ar-EG" sz="7200" b="1" dirty="0" smtClean="0"/>
              <a:t>حيث تم الجهاد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عظموا المليك هاتفين: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فاز </a:t>
            </a:r>
            <a:r>
              <a:rPr lang="ar-EG" sz="7200" b="1" dirty="0" smtClean="0"/>
              <a:t>مفتدي </a:t>
            </a:r>
            <a:r>
              <a:rPr lang="ar-EG" sz="7200" b="1" dirty="0" err="1" smtClean="0"/>
              <a:t>الانام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واحملوا </a:t>
            </a:r>
            <a:r>
              <a:rPr lang="ar-EG" sz="7200" b="1" dirty="0" err="1" smtClean="0"/>
              <a:t>السعوف</a:t>
            </a:r>
            <a:r>
              <a:rPr lang="ar-EG" sz="7200" b="1" dirty="0" smtClean="0"/>
              <a:t> منشدين: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جاء </a:t>
            </a:r>
            <a:r>
              <a:rPr lang="ar-EG" sz="7200" b="1" dirty="0" smtClean="0"/>
              <a:t>سيد السلام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اوصنا</a:t>
            </a:r>
            <a:r>
              <a:rPr lang="ar-EG" sz="8000" b="1" dirty="0" smtClean="0"/>
              <a:t>) 3 في </a:t>
            </a:r>
            <a:r>
              <a:rPr lang="ar-EG" sz="8000" b="1" dirty="0" err="1" smtClean="0"/>
              <a:t>الاعالي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نشدو نرفع اسمك</a:t>
            </a:r>
            <a:br>
              <a:rPr lang="ar-EG" sz="8000" b="1" dirty="0" smtClean="0"/>
            </a:br>
            <a:r>
              <a:rPr lang="ar-EG" sz="8000" b="1" dirty="0" smtClean="0"/>
              <a:t>ونعلي مجدك</a:t>
            </a:r>
            <a:br>
              <a:rPr lang="ar-EG" sz="8000" b="1" dirty="0" smtClean="0"/>
            </a:br>
            <a:r>
              <a:rPr lang="ar-EG" sz="8000" b="1" dirty="0" smtClean="0"/>
              <a:t>ونفتخر بشخصك</a:t>
            </a:r>
            <a:br>
              <a:rPr lang="ar-EG" sz="8000" b="1" dirty="0" smtClean="0"/>
            </a:br>
            <a:r>
              <a:rPr lang="ar-EG" sz="8000" b="1" dirty="0" err="1" smtClean="0"/>
              <a:t>اوصنا</a:t>
            </a:r>
            <a:r>
              <a:rPr lang="ar-EG" sz="8000" b="1" dirty="0" smtClean="0"/>
              <a:t> في </a:t>
            </a:r>
            <a:r>
              <a:rPr lang="ar-EG" sz="8000" b="1" dirty="0" err="1" smtClean="0"/>
              <a:t>الاعالي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60</Words>
  <Application>Microsoft Office PowerPoint</Application>
  <PresentationFormat>عرض على الشاشة (3:4)‏</PresentationFormat>
  <Paragraphs>28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2022-05-04T14:20:31Z</dcterms:modified>
</cp:coreProperties>
</file>