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4" r:id="rId4"/>
    <p:sldId id="305" r:id="rId5"/>
    <p:sldId id="306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ميلادك أحلى يوم 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  <a:endParaRPr lang="ar-SA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ميلادك أحلى يوم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عيد في كل الكون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عيد ميلاد </a:t>
            </a: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عيد ميلاد يسوع</a:t>
            </a:r>
          </a:p>
          <a:p>
            <a:br>
              <a:rPr lang="ar-SA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يسوع في يوم ميلادك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الكل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بيفرح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بيك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وجيت عشان أولادك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يلاقوا حياتهم فيك</a:t>
            </a:r>
          </a:p>
          <a:p>
            <a:br>
              <a:rPr lang="ar-SA" sz="7200" b="1" dirty="0"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5114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  <a:endParaRPr lang="ar-SA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ميلادك أحلى يوم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عيد في كل الكون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عيد ميلاد </a:t>
            </a: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عيد ميلاد يسوع</a:t>
            </a:r>
          </a:p>
          <a:p>
            <a:br>
              <a:rPr lang="ar-SA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5528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كل عيد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بنفرح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الطفل يسوع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اتولد في مذود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وجه فدا الجموع</a:t>
            </a:r>
          </a:p>
          <a:p>
            <a:br>
              <a:rPr lang="ar-SA" sz="7200" b="1" dirty="0"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0143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  <a:endParaRPr lang="ar-SA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ميلادك أحلى يوم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عيد في كل الكون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عيد ميلاد </a:t>
            </a: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عيد ميلاد يسوع</a:t>
            </a:r>
          </a:p>
          <a:p>
            <a:br>
              <a:rPr lang="ar-SA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4063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3232</TotalTime>
  <Words>88</Words>
  <Application>Microsoft Office PowerPoint</Application>
  <PresentationFormat>عرض على الشاشة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253</cp:revision>
  <dcterms:created xsi:type="dcterms:W3CDTF">2021-12-07T14:30:00Z</dcterms:created>
  <dcterms:modified xsi:type="dcterms:W3CDTF">2022-12-28T09:41:50Z</dcterms:modified>
</cp:coreProperties>
</file>