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1162" y="55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مؤمنين بالفدا و محبوبين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بيحن علي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بكون تعبان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أنت ومين يتراءف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 ضعفي كإنسان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مين مين مين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يا يسوع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ميــــــــــن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يسمع أناتي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قبل ما أقولها كلام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إنت ومين يرفعني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ويملا القلب سلام</a:t>
            </a:r>
          </a:p>
        </p:txBody>
      </p:sp>
    </p:spTree>
    <p:extLst>
      <p:ext uri="{BB962C8B-B14F-4D97-AF65-F5344CB8AC3E}">
        <p14:creationId xmlns:p14="http://schemas.microsoft.com/office/powerpoint/2010/main" val="2082255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مين مين مين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يا يسوع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ميــــــــــن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19154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كان واقف جنبي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يوم ما احتاجت أمان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إنت ومين طمني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ومن يومها انا فرحان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765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مين مين مين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يا يسوع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ميــــــــــن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97799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3713</TotalTime>
  <Words>90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283</cp:revision>
  <dcterms:created xsi:type="dcterms:W3CDTF">2021-12-07T14:30:00Z</dcterms:created>
  <dcterms:modified xsi:type="dcterms:W3CDTF">2023-02-21T10:56:19Z</dcterms:modified>
</cp:coreProperties>
</file>