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0" r:id="rId3"/>
    <p:sldId id="428" r:id="rId4"/>
    <p:sldId id="429" r:id="rId5"/>
    <p:sldId id="430" r:id="rId6"/>
    <p:sldId id="431" r:id="rId7"/>
    <p:sldId id="43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ترنمية</a:t>
            </a:r>
            <a:r>
              <a:rPr lang="ar-EG" sz="7200" b="1" dirty="0" smtClean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مين</a:t>
            </a:r>
            <a:r>
              <a:rPr lang="ar-EG" sz="7200" b="1" dirty="0" smtClean="0"/>
              <a:t> يحلي الغربة</a:t>
            </a:r>
            <a:endParaRPr lang="ar-EG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40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1- </a:t>
            </a:r>
            <a:endParaRPr lang="ar-EG" sz="6000" b="1" dirty="0" smtClean="0"/>
          </a:p>
          <a:p>
            <a:pPr algn="ctr" rtl="1"/>
            <a:r>
              <a:rPr lang="ar-EG" sz="8000" b="1" dirty="0" err="1" smtClean="0"/>
              <a:t>مين</a:t>
            </a:r>
            <a:r>
              <a:rPr lang="ar-EG" sz="8000" b="1" dirty="0" smtClean="0"/>
              <a:t> </a:t>
            </a:r>
            <a:r>
              <a:rPr lang="ar-EG" sz="8000" b="1" dirty="0" smtClean="0"/>
              <a:t>يحلي الغربة غيرك ويخليها جنة</a:t>
            </a:r>
            <a:br>
              <a:rPr lang="ar-EG" sz="8000" b="1" dirty="0" smtClean="0"/>
            </a:br>
            <a:r>
              <a:rPr lang="ar-EG" sz="8000" b="1" dirty="0" err="1" smtClean="0"/>
              <a:t>ياللي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معاك</a:t>
            </a:r>
            <a:r>
              <a:rPr lang="ar-EG" sz="8000" b="1" dirty="0" smtClean="0"/>
              <a:t> النفس </a:t>
            </a:r>
            <a:r>
              <a:rPr lang="ar-EG" sz="8000" b="1" dirty="0" err="1" smtClean="0"/>
              <a:t>بتفرح</a:t>
            </a:r>
            <a:r>
              <a:rPr lang="ar-EG" sz="8000" b="1" dirty="0" smtClean="0"/>
              <a:t> والقلب </a:t>
            </a:r>
            <a:r>
              <a:rPr lang="ar-EG" sz="8000" b="1" dirty="0" err="1" smtClean="0"/>
              <a:t>بيتهنى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err="1" smtClean="0">
                <a:solidFill>
                  <a:srgbClr val="00582A"/>
                </a:solidFill>
              </a:rPr>
              <a:t>مين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مين</a:t>
            </a:r>
            <a:r>
              <a:rPr lang="ar-EG" sz="8000" b="1" dirty="0" smtClean="0">
                <a:solidFill>
                  <a:srgbClr val="00582A"/>
                </a:solidFill>
              </a:rPr>
              <a:t>..</a:t>
            </a:r>
            <a:r>
              <a:rPr lang="ar-EG" sz="8000" b="1" dirty="0" err="1" smtClean="0">
                <a:solidFill>
                  <a:srgbClr val="00582A"/>
                </a:solidFill>
              </a:rPr>
              <a:t>مين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مين</a:t>
            </a:r>
            <a:r>
              <a:rPr lang="ar-EG" sz="8000" b="1" dirty="0" smtClean="0">
                <a:solidFill>
                  <a:srgbClr val="00582A"/>
                </a:solidFill>
              </a:rPr>
              <a:t>)2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مين</a:t>
            </a:r>
            <a:r>
              <a:rPr lang="ar-EG" sz="8000" b="1" dirty="0" smtClean="0">
                <a:solidFill>
                  <a:srgbClr val="00582A"/>
                </a:solidFill>
              </a:rPr>
              <a:t> يحلي الغربة غيرك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02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2- </a:t>
            </a:r>
          </a:p>
          <a:p>
            <a:pPr algn="ctr" rtl="1"/>
            <a:r>
              <a:rPr lang="ar-EG" sz="8000" b="1" dirty="0" err="1" smtClean="0"/>
              <a:t>مين</a:t>
            </a:r>
            <a:r>
              <a:rPr lang="ar-EG" sz="8000" b="1" dirty="0" smtClean="0"/>
              <a:t> يطهر قلبي </a:t>
            </a:r>
            <a:r>
              <a:rPr lang="ar-EG" sz="8000" b="1" dirty="0" smtClean="0"/>
              <a:t>غيرك</a:t>
            </a:r>
          </a:p>
          <a:p>
            <a:pPr algn="ctr" rtl="1"/>
            <a:r>
              <a:rPr lang="ar-EG" sz="8000" b="1" dirty="0" smtClean="0"/>
              <a:t> </a:t>
            </a:r>
            <a:r>
              <a:rPr lang="ar-EG" sz="8000" b="1" dirty="0" smtClean="0"/>
              <a:t>وأكون أنا ما أنا</a:t>
            </a:r>
            <a:br>
              <a:rPr lang="ar-EG" sz="8000" b="1" dirty="0" smtClean="0"/>
            </a:br>
            <a:r>
              <a:rPr lang="ar-EG" sz="7200" b="1" dirty="0" smtClean="0"/>
              <a:t>واقضي باقي الغربة </a:t>
            </a:r>
            <a:r>
              <a:rPr lang="ar-EG" sz="7200" b="1" dirty="0" err="1" smtClean="0"/>
              <a:t>ف</a:t>
            </a:r>
            <a:r>
              <a:rPr lang="ar-EG" sz="7200" b="1" dirty="0" smtClean="0"/>
              <a:t> خوفك </a:t>
            </a:r>
            <a:r>
              <a:rPr lang="ar-EG" sz="8000" b="1" dirty="0" err="1" smtClean="0"/>
              <a:t>وانا</a:t>
            </a:r>
            <a:r>
              <a:rPr lang="ar-EG" sz="8000" b="1" dirty="0" smtClean="0"/>
              <a:t> فكري في السم 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err="1" smtClean="0">
                <a:solidFill>
                  <a:srgbClr val="00582A"/>
                </a:solidFill>
              </a:rPr>
              <a:t>مين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مين</a:t>
            </a:r>
            <a:r>
              <a:rPr lang="ar-EG" sz="8000" b="1" dirty="0" smtClean="0">
                <a:solidFill>
                  <a:srgbClr val="00582A"/>
                </a:solidFill>
              </a:rPr>
              <a:t>..</a:t>
            </a:r>
            <a:r>
              <a:rPr lang="ar-EG" sz="8000" b="1" dirty="0" err="1" smtClean="0">
                <a:solidFill>
                  <a:srgbClr val="00582A"/>
                </a:solidFill>
              </a:rPr>
              <a:t>مين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مين</a:t>
            </a:r>
            <a:r>
              <a:rPr lang="ar-EG" sz="8000" b="1" dirty="0" smtClean="0">
                <a:solidFill>
                  <a:srgbClr val="00582A"/>
                </a:solidFill>
              </a:rPr>
              <a:t>)2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مين</a:t>
            </a:r>
            <a:r>
              <a:rPr lang="ar-EG" sz="8000" b="1" dirty="0" smtClean="0">
                <a:solidFill>
                  <a:srgbClr val="00582A"/>
                </a:solidFill>
              </a:rPr>
              <a:t> يحلي الغربة غيرك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02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3- </a:t>
            </a:r>
          </a:p>
          <a:p>
            <a:pPr algn="ctr" rtl="1"/>
            <a:r>
              <a:rPr lang="ar-EG" sz="8000" b="1" dirty="0" err="1" smtClean="0"/>
              <a:t>مين</a:t>
            </a:r>
            <a:r>
              <a:rPr lang="ar-EG" sz="8000" b="1" dirty="0" smtClean="0"/>
              <a:t> فداني بدمه غيرك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ذبح </a:t>
            </a:r>
            <a:r>
              <a:rPr lang="ar-EG" sz="8000" b="1" dirty="0" smtClean="0"/>
              <a:t>واشتراني</a:t>
            </a:r>
            <a:br>
              <a:rPr lang="ar-EG" sz="8000" b="1" dirty="0" smtClean="0"/>
            </a:br>
            <a:r>
              <a:rPr lang="ar-EG" sz="8000" b="1" dirty="0" smtClean="0"/>
              <a:t>أحصوك </a:t>
            </a:r>
            <a:r>
              <a:rPr lang="ar-EG" sz="8000" b="1" dirty="0" err="1" smtClean="0"/>
              <a:t>إنت</a:t>
            </a:r>
            <a:r>
              <a:rPr lang="ar-EG" sz="8000" b="1" dirty="0" smtClean="0"/>
              <a:t> مع </a:t>
            </a:r>
            <a:r>
              <a:rPr lang="ar-EG" sz="8000" b="1" dirty="0" err="1" smtClean="0"/>
              <a:t>الأثمة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وانا</a:t>
            </a:r>
            <a:r>
              <a:rPr lang="ar-EG" sz="8000" b="1" dirty="0" smtClean="0"/>
              <a:t> </a:t>
            </a:r>
            <a:r>
              <a:rPr lang="ar-EG" sz="8000" b="1" dirty="0" smtClean="0"/>
              <a:t>نفسي الجاني 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err="1" smtClean="0">
                <a:solidFill>
                  <a:srgbClr val="00582A"/>
                </a:solidFill>
              </a:rPr>
              <a:t>مين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مين</a:t>
            </a:r>
            <a:r>
              <a:rPr lang="ar-EG" sz="8000" b="1" dirty="0" smtClean="0">
                <a:solidFill>
                  <a:srgbClr val="00582A"/>
                </a:solidFill>
              </a:rPr>
              <a:t>..</a:t>
            </a:r>
            <a:r>
              <a:rPr lang="ar-EG" sz="8000" b="1" dirty="0" err="1" smtClean="0">
                <a:solidFill>
                  <a:srgbClr val="00582A"/>
                </a:solidFill>
              </a:rPr>
              <a:t>مين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مين</a:t>
            </a:r>
            <a:r>
              <a:rPr lang="ar-EG" sz="8000" b="1" dirty="0" smtClean="0">
                <a:solidFill>
                  <a:srgbClr val="00582A"/>
                </a:solidFill>
              </a:rPr>
              <a:t>)2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مين</a:t>
            </a:r>
            <a:r>
              <a:rPr lang="ar-EG" sz="8000" b="1" dirty="0" smtClean="0">
                <a:solidFill>
                  <a:srgbClr val="00582A"/>
                </a:solidFill>
              </a:rPr>
              <a:t> يحلي الغربة غيرك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2065</TotalTime>
  <Words>67</Words>
  <Application>Microsoft Office PowerPoint</Application>
  <PresentationFormat>عرض على الشاشة (3:4)‏</PresentationFormat>
  <Paragraphs>20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309</cp:revision>
  <dcterms:created xsi:type="dcterms:W3CDTF">2021-12-07T14:30:00Z</dcterms:created>
  <dcterms:modified xsi:type="dcterms:W3CDTF">2022-08-01T14:16:28Z</dcterms:modified>
</cp:coreProperties>
</file>