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403" r:id="rId3"/>
    <p:sldId id="405" r:id="rId4"/>
    <p:sldId id="406" r:id="rId5"/>
    <p:sldId id="407" r:id="rId6"/>
    <p:sldId id="408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ترنيمة </a:t>
            </a:r>
          </a:p>
          <a:p>
            <a:pPr algn="ctr"/>
            <a:r>
              <a:rPr lang="ar-EG" sz="8000" b="1" dirty="0" smtClean="0"/>
              <a:t>نصيبي هو الرب</a:t>
            </a:r>
            <a:endParaRPr lang="ar-EG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218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800" b="1" dirty="0" smtClean="0">
                <a:solidFill>
                  <a:srgbClr val="00582A"/>
                </a:solidFill>
              </a:rPr>
              <a:t>القرار:</a:t>
            </a:r>
            <a:endParaRPr lang="ar-EG" sz="88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800" b="1" dirty="0" smtClean="0">
                <a:solidFill>
                  <a:srgbClr val="00582A"/>
                </a:solidFill>
              </a:rPr>
              <a:t>(نصيبي هو الرب </a:t>
            </a:r>
          </a:p>
          <a:p>
            <a:pPr algn="ctr"/>
            <a:r>
              <a:rPr lang="ar-EG" sz="8800" b="1" dirty="0" smtClean="0">
                <a:solidFill>
                  <a:srgbClr val="00582A"/>
                </a:solidFill>
              </a:rPr>
              <a:t>هكذا قالت نفسي)2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32112"/>
            <a:ext cx="9982199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 smtClean="0"/>
              <a:t>1-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من </a:t>
            </a:r>
            <a:r>
              <a:rPr lang="ar-EG" sz="8000" b="1" dirty="0" smtClean="0"/>
              <a:t>لي سواه في </a:t>
            </a:r>
            <a:r>
              <a:rPr lang="ar-EG" sz="8000" b="1" dirty="0" err="1" smtClean="0"/>
              <a:t>السما</a:t>
            </a:r>
            <a:r>
              <a:rPr lang="ar-EG" sz="8000" b="1" dirty="0" smtClean="0"/>
              <a:t> </a:t>
            </a:r>
          </a:p>
          <a:p>
            <a:pPr algn="ctr"/>
            <a:r>
              <a:rPr lang="ar-EG" sz="8000" b="1" dirty="0" smtClean="0"/>
              <a:t>ومعه </a:t>
            </a:r>
            <a:r>
              <a:rPr lang="ar-EG" sz="8000" b="1" dirty="0" err="1" smtClean="0"/>
              <a:t>ايضاً</a:t>
            </a:r>
            <a:r>
              <a:rPr lang="ar-EG" sz="8000" b="1" dirty="0" smtClean="0"/>
              <a:t> لا أريد</a:t>
            </a:r>
          </a:p>
          <a:p>
            <a:pPr algn="ctr"/>
            <a:r>
              <a:rPr lang="ar-EG" sz="8000" b="1" dirty="0" smtClean="0"/>
              <a:t>  شيئاً </a:t>
            </a:r>
            <a:r>
              <a:rPr lang="ar-EG" sz="8000" b="1" dirty="0" smtClean="0"/>
              <a:t>فهو  كفايتي  </a:t>
            </a:r>
          </a:p>
          <a:p>
            <a:pPr algn="ctr"/>
            <a:r>
              <a:rPr lang="ar-EG" sz="8000" b="1" dirty="0" smtClean="0"/>
              <a:t>وكنزي  </a:t>
            </a:r>
            <a:r>
              <a:rPr lang="ar-EG" sz="8000" b="1" dirty="0" smtClean="0"/>
              <a:t>بـل</a:t>
            </a:r>
            <a:r>
              <a:rPr lang="ar-EG" sz="8000" b="1" dirty="0" smtClean="0"/>
              <a:t>  </a:t>
            </a:r>
            <a:r>
              <a:rPr lang="ar-EG" sz="8000" b="1" dirty="0" smtClean="0"/>
              <a:t>يزيــد</a:t>
            </a:r>
            <a:endParaRPr lang="ar-EG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218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800" b="1" dirty="0" smtClean="0">
                <a:solidFill>
                  <a:srgbClr val="00582A"/>
                </a:solidFill>
              </a:rPr>
              <a:t>القرار:</a:t>
            </a:r>
            <a:endParaRPr lang="ar-EG" sz="88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800" b="1" dirty="0" smtClean="0">
                <a:solidFill>
                  <a:srgbClr val="00582A"/>
                </a:solidFill>
              </a:rPr>
              <a:t>(نصيبي هو الرب </a:t>
            </a:r>
          </a:p>
          <a:p>
            <a:pPr algn="ctr"/>
            <a:r>
              <a:rPr lang="ar-EG" sz="8800" b="1" dirty="0" smtClean="0">
                <a:solidFill>
                  <a:srgbClr val="00582A"/>
                </a:solidFill>
              </a:rPr>
              <a:t>هكذا قالت نفسي)2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6000" b="1" dirty="0" smtClean="0"/>
              <a:t>2-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من أجله ألقي تبري </a:t>
            </a:r>
          </a:p>
          <a:p>
            <a:pPr algn="ctr"/>
            <a:r>
              <a:rPr lang="ar-EG" sz="8000" b="1" dirty="0" smtClean="0"/>
              <a:t>على ترابِ </a:t>
            </a:r>
            <a:r>
              <a:rPr lang="ar-EG" sz="8000" b="1" dirty="0" err="1" smtClean="0"/>
              <a:t>الاودية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فهوَ  يكونُ  تبراً لي </a:t>
            </a:r>
          </a:p>
          <a:p>
            <a:pPr algn="ctr"/>
            <a:r>
              <a:rPr lang="ar-EG" sz="8000" b="1" dirty="0" smtClean="0"/>
              <a:t>قسمتي الغالية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7218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800" b="1" dirty="0" smtClean="0">
                <a:solidFill>
                  <a:srgbClr val="00582A"/>
                </a:solidFill>
              </a:rPr>
              <a:t>القرار:</a:t>
            </a:r>
            <a:endParaRPr lang="ar-EG" sz="88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800" b="1" dirty="0" smtClean="0">
                <a:solidFill>
                  <a:srgbClr val="00582A"/>
                </a:solidFill>
              </a:rPr>
              <a:t>(نصيبي هو الرب </a:t>
            </a:r>
          </a:p>
          <a:p>
            <a:pPr algn="ctr"/>
            <a:r>
              <a:rPr lang="ar-EG" sz="8800" b="1" dirty="0" smtClean="0">
                <a:solidFill>
                  <a:srgbClr val="00582A"/>
                </a:solidFill>
              </a:rPr>
              <a:t>هكذا قالت نفسي)2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1947</TotalTime>
  <Words>53</Words>
  <Application>Microsoft Office PowerPoint</Application>
  <PresentationFormat>عرض على الشاشة (3:4)‏</PresentationFormat>
  <Paragraphs>21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270</cp:revision>
  <dcterms:created xsi:type="dcterms:W3CDTF">2021-12-07T14:30:00Z</dcterms:created>
  <dcterms:modified xsi:type="dcterms:W3CDTF">2022-06-24T07:33:39Z</dcterms:modified>
</cp:coreProperties>
</file>