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6" r:id="rId4"/>
    <p:sldId id="307" r:id="rId5"/>
    <p:sldId id="308" r:id="rId6"/>
    <p:sldId id="309" r:id="rId7"/>
    <p:sldId id="3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9" d="100"/>
          <a:sy n="99" d="100"/>
        </p:scale>
        <p:origin x="342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نعيد 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نرفع ذبيحة الحمد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نسبحك بطيبة القلب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نشيدنا بهجة قلوبنا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ونبع سرورنـــــــا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نعيد لك نحتفل لك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اشتياقنا يا إله تسبيحنا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أنت جالس وسط تسبيحنا تغمر بمجدك حياتنا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عزنا بك يا إلهنا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أبهج حضورك</a:t>
            </a:r>
          </a:p>
        </p:txBody>
      </p:sp>
    </p:spTree>
    <p:extLst>
      <p:ext uri="{BB962C8B-B14F-4D97-AF65-F5344CB8AC3E}">
        <p14:creationId xmlns:p14="http://schemas.microsoft.com/office/powerpoint/2010/main" val="1149097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نعيد لك نحتفل لك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اشتياقنا يا إله تسبيحنا</a:t>
            </a:r>
          </a:p>
        </p:txBody>
      </p:sp>
    </p:spTree>
    <p:extLst>
      <p:ext uri="{BB962C8B-B14F-4D97-AF65-F5344CB8AC3E}">
        <p14:creationId xmlns:p14="http://schemas.microsoft.com/office/powerpoint/2010/main" val="104357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نحن نعرف عظم قوتك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نشهد ما أهيب أعمالك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بقوة روحك تعمل في وسطنا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صانعاً عجائب</a:t>
            </a:r>
          </a:p>
        </p:txBody>
      </p:sp>
    </p:spTree>
    <p:extLst>
      <p:ext uri="{BB962C8B-B14F-4D97-AF65-F5344CB8AC3E}">
        <p14:creationId xmlns:p14="http://schemas.microsoft.com/office/powerpoint/2010/main" val="344402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نعيد لك نحتفل لك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اشتياقنا يا إله تسبيحنا</a:t>
            </a:r>
          </a:p>
        </p:txBody>
      </p:sp>
    </p:spTree>
    <p:extLst>
      <p:ext uri="{BB962C8B-B14F-4D97-AF65-F5344CB8AC3E}">
        <p14:creationId xmlns:p14="http://schemas.microsoft.com/office/powerpoint/2010/main" val="262727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</TotalTime>
  <Words>89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2023-03-06T18:42:43Z</dcterms:modified>
</cp:coreProperties>
</file>