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6" r:id="rId3"/>
    <p:sldId id="303" r:id="rId4"/>
    <p:sldId id="307" r:id="rId5"/>
    <p:sldId id="308" r:id="rId6"/>
    <p:sldId id="30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6"/>
            <p14:sldId id="303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نفسي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بتغنيلك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نفسي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بتغنيلك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باسجد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انحنيلك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عايز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أقدمك لك يا إلهي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المجد اللايق بيك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تاج راسي و ملكي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سيدي كل ما ليّ ليك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تسبيح قلبي و أناشيدي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ذبيحة ترضيك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نفسي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بتغنيلك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باسجد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انحنيلك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عايز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أقدمك لك يا إلهي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المجد اللايق بيك</a:t>
            </a:r>
          </a:p>
        </p:txBody>
      </p:sp>
    </p:spTree>
    <p:extLst>
      <p:ext uri="{BB962C8B-B14F-4D97-AF65-F5344CB8AC3E}">
        <p14:creationId xmlns:p14="http://schemas.microsoft.com/office/powerpoint/2010/main" val="2125943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بركع لجلالك يا مجيد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قلبي كله خشوع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يستاهل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يخدم سيد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عظمتك يا يسوع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4072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نفسي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بتغنيلك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باسجد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انحنيلك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عايز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أقدمك لك يا إلهي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المجد اللايق بيك</a:t>
            </a:r>
          </a:p>
        </p:txBody>
      </p:sp>
    </p:spTree>
    <p:extLst>
      <p:ext uri="{BB962C8B-B14F-4D97-AF65-F5344CB8AC3E}">
        <p14:creationId xmlns:p14="http://schemas.microsoft.com/office/powerpoint/2010/main" val="120621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3719</TotalTime>
  <Words>88</Words>
  <Application>Microsoft Office PowerPoint</Application>
  <PresentationFormat>عرض على الشاشة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290</cp:revision>
  <dcterms:created xsi:type="dcterms:W3CDTF">2021-12-07T14:30:00Z</dcterms:created>
  <dcterms:modified xsi:type="dcterms:W3CDTF">2023-03-06T19:06:41Z</dcterms:modified>
</cp:coreProperties>
</file>