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هاتوا له التيجان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5-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وفي غضب شديدْ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وبَّخ </a:t>
            </a:r>
            <a:r>
              <a:rPr lang="ar-EG" sz="8000" b="1" dirty="0" smtClean="0"/>
              <a:t>اللي اجتمعوا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وارعبهم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بسخطه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وقال</a:t>
            </a:r>
            <a:r>
              <a:rPr lang="ar-EG" sz="8000" b="1" dirty="0" smtClean="0"/>
              <a:t>: اخشعوا ليه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6-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انا</a:t>
            </a:r>
            <a:r>
              <a:rPr lang="ar-EG" sz="8000" b="1" dirty="0" smtClean="0"/>
              <a:t> اخترت لي ملكاً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ومسحته </a:t>
            </a:r>
            <a:r>
              <a:rPr lang="ar-EG" sz="8000" b="1" dirty="0" smtClean="0"/>
              <a:t>على شعبي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وعلى </a:t>
            </a:r>
            <a:r>
              <a:rPr lang="ar-EG" sz="8000" b="1" dirty="0" smtClean="0"/>
              <a:t>جبلي المقدس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يملك </a:t>
            </a:r>
            <a:r>
              <a:rPr lang="ar-EG" sz="8000" b="1" dirty="0" smtClean="0"/>
              <a:t>والملك ليه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7-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قام الملك </a:t>
            </a:r>
            <a:r>
              <a:rPr lang="ar-EG" sz="8000" b="1" dirty="0" err="1" smtClean="0"/>
              <a:t>واتكلم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وقال </a:t>
            </a:r>
            <a:r>
              <a:rPr lang="ar-EG" sz="8000" b="1" dirty="0" smtClean="0"/>
              <a:t>اسمعوا مني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الله </a:t>
            </a:r>
            <a:r>
              <a:rPr lang="ar-EG" sz="8000" b="1" dirty="0" smtClean="0"/>
              <a:t>هو اللي قالي: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انت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ابني الواحد فيه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8-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وقال: </a:t>
            </a:r>
            <a:r>
              <a:rPr lang="ar-EG" sz="8000" b="1" dirty="0" err="1" smtClean="0"/>
              <a:t>انا</a:t>
            </a:r>
            <a:r>
              <a:rPr lang="ar-EG" sz="8000" b="1" dirty="0" smtClean="0"/>
              <a:t> توجتك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أطلب </a:t>
            </a:r>
            <a:r>
              <a:rPr lang="ar-EG" sz="8000" b="1" dirty="0" err="1" smtClean="0"/>
              <a:t>وانا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اعطيك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كل </a:t>
            </a:r>
            <a:r>
              <a:rPr lang="ar-EG" sz="8000" b="1" dirty="0" smtClean="0"/>
              <a:t>الأمم نصيبك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والأرض </a:t>
            </a:r>
            <a:r>
              <a:rPr lang="ar-EG" sz="8000" b="1" dirty="0" smtClean="0"/>
              <a:t>املكها لي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9-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فتحكم بسلطاني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وبعصا </a:t>
            </a:r>
            <a:r>
              <a:rPr lang="ar-EG" sz="8000" b="1" dirty="0" smtClean="0"/>
              <a:t>من حديد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وتكسَّر </a:t>
            </a:r>
            <a:r>
              <a:rPr lang="ar-EG" sz="8000" b="1" dirty="0" smtClean="0"/>
              <a:t>الأواني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الرافضة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ولي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10-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وده </a:t>
            </a:r>
            <a:r>
              <a:rPr lang="ar-EG" sz="8000" b="1" dirty="0" err="1" smtClean="0"/>
              <a:t>انذاري</a:t>
            </a:r>
            <a:r>
              <a:rPr lang="ar-EG" sz="8000" b="1" dirty="0" smtClean="0"/>
              <a:t> الأخير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يا </a:t>
            </a:r>
            <a:r>
              <a:rPr lang="ar-EG" sz="8000" b="1" dirty="0" smtClean="0"/>
              <a:t>أيها الملوك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حكَّموا </a:t>
            </a:r>
            <a:r>
              <a:rPr lang="ar-EG" sz="8000" b="1" dirty="0" smtClean="0"/>
              <a:t>عقولكم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واحْذَروا </a:t>
            </a:r>
            <a:r>
              <a:rPr lang="ar-EG" sz="8000" b="1" dirty="0" err="1" smtClean="0"/>
              <a:t>ايديه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اعبدوا الإله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بمخافة </a:t>
            </a:r>
            <a:r>
              <a:rPr lang="ar-EG" sz="8000" b="1" dirty="0" smtClean="0"/>
              <a:t>وارتعاد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واهتفوا </a:t>
            </a:r>
            <a:r>
              <a:rPr lang="ar-EG" sz="8000" b="1" dirty="0" smtClean="0"/>
              <a:t>أمامه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وقدموا </a:t>
            </a:r>
            <a:r>
              <a:rPr lang="ar-EG" sz="8000" b="1" dirty="0" err="1" smtClean="0"/>
              <a:t>اليه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12-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الابن قبِّلوه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واوعوا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تغضبوه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لئلا </a:t>
            </a:r>
            <a:r>
              <a:rPr lang="ar-EG" sz="8000" b="1" dirty="0" smtClean="0"/>
              <a:t>تبادوا </a:t>
            </a:r>
            <a:r>
              <a:rPr lang="ar-EG" sz="8000" b="1" dirty="0" smtClean="0"/>
              <a:t>سريعاً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من طريقـــــــــه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4073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13-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يوم غضبه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قريب </a:t>
            </a:r>
            <a:r>
              <a:rPr lang="ar-EG" sz="8000" b="1" dirty="0" err="1" smtClean="0"/>
              <a:t>اسرعوا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اليه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وطوبى </a:t>
            </a:r>
            <a:r>
              <a:rPr lang="ar-EG" sz="8000" b="1" dirty="0" smtClean="0"/>
              <a:t>للي آمن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واحتمى </a:t>
            </a:r>
            <a:r>
              <a:rPr lang="ar-EG" sz="8000" b="1" dirty="0" smtClean="0"/>
              <a:t>منه فيه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ليه </a:t>
            </a:r>
            <a:r>
              <a:rPr lang="ar-EG" sz="8000" b="1" dirty="0" smtClean="0"/>
              <a:t>ضجيج الأمَمِ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وليه </a:t>
            </a:r>
            <a:r>
              <a:rPr lang="ar-EG" sz="8000" b="1" dirty="0" err="1" smtClean="0"/>
              <a:t>هايجة</a:t>
            </a:r>
            <a:r>
              <a:rPr lang="ar-EG" sz="8000" b="1" dirty="0" smtClean="0"/>
              <a:t> الشعوب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بأفكار </a:t>
            </a:r>
            <a:r>
              <a:rPr lang="ar-EG" sz="8000" b="1" dirty="0" smtClean="0"/>
              <a:t>مالها قيمة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وهايبطلها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بمجيه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ملكوك الأرض </a:t>
            </a:r>
            <a:r>
              <a:rPr lang="ar-EG" sz="8000" b="1" dirty="0" err="1" smtClean="0"/>
              <a:t>ثايرة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وحكامها </a:t>
            </a:r>
            <a:r>
              <a:rPr lang="ar-EG" sz="8000" b="1" dirty="0" smtClean="0"/>
              <a:t>في مؤامرة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ضد الإلــــــه </a:t>
            </a:r>
            <a:r>
              <a:rPr lang="ar-EG" sz="8000" b="1" dirty="0" smtClean="0"/>
              <a:t>الحي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وضد </a:t>
            </a:r>
            <a:r>
              <a:rPr lang="ar-EG" sz="8000" b="1" dirty="0" smtClean="0"/>
              <a:t>المُلك اللي ليه</a:t>
            </a: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3-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اتجمّعوا</a:t>
            </a:r>
            <a:r>
              <a:rPr lang="ar-EG" sz="8000" b="1" dirty="0" smtClean="0"/>
              <a:t> وقالوا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نتحرر </a:t>
            </a:r>
            <a:r>
              <a:rPr lang="ar-EG" sz="8000" b="1" dirty="0" smtClean="0"/>
              <a:t>من سلطانه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ونختار </a:t>
            </a:r>
            <a:r>
              <a:rPr lang="ar-EG" sz="8000" b="1" dirty="0" smtClean="0"/>
              <a:t>لينا سيد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غير </a:t>
            </a:r>
            <a:r>
              <a:rPr lang="ar-EG" sz="8000" b="1" dirty="0" smtClean="0"/>
              <a:t>المَلك اللي ليه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هاتوا له التيجان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واسجد </a:t>
            </a:r>
            <a:r>
              <a:rPr lang="ar-EG" sz="8000" b="1" dirty="0" smtClean="0">
                <a:solidFill>
                  <a:srgbClr val="00582A"/>
                </a:solidFill>
              </a:rPr>
              <a:t>يا شعبه ليه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ونادوا </a:t>
            </a:r>
            <a:r>
              <a:rPr lang="ar-EG" sz="8000" b="1" dirty="0" smtClean="0">
                <a:solidFill>
                  <a:srgbClr val="00582A"/>
                </a:solidFill>
              </a:rPr>
              <a:t>في الشعوب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الملك الملك ليه)٢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4073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4-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الجالس على العرشِ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يضحك </a:t>
            </a:r>
            <a:r>
              <a:rPr lang="ar-EG" sz="8000" b="1" dirty="0" smtClean="0"/>
              <a:t>على الجهالة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ويستهزأ </a:t>
            </a:r>
            <a:r>
              <a:rPr lang="ar-EG" sz="8000" b="1" dirty="0" smtClean="0"/>
              <a:t>بالمستهزئينَ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من </a:t>
            </a:r>
            <a:r>
              <a:rPr lang="ar-EG" sz="8000" b="1" dirty="0" smtClean="0"/>
              <a:t>أعاليه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403</Words>
  <Application>Microsoft Office PowerPoint</Application>
  <PresentationFormat>عرض على الشاشة (3:4)‏</PresentationFormat>
  <Paragraphs>150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2022-06-08T14:59:01Z</dcterms:modified>
</cp:coreProperties>
</file>