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75" r:id="rId2"/>
    <p:sldId id="405" r:id="rId3"/>
    <p:sldId id="403" r:id="rId4"/>
    <p:sldId id="406" r:id="rId5"/>
    <p:sldId id="407" r:id="rId6"/>
    <p:sldId id="408" r:id="rId7"/>
    <p:sldId id="409" r:id="rId8"/>
    <p:sldId id="410" r:id="rId9"/>
    <p:sldId id="413" r:id="rId10"/>
    <p:sldId id="414" r:id="rId11"/>
    <p:sldId id="415" r:id="rId12"/>
    <p:sldId id="416" r:id="rId13"/>
    <p:sldId id="417" r:id="rId14"/>
    <p:sldId id="418" r:id="rId15"/>
    <p:sldId id="419" r:id="rId16"/>
    <p:sldId id="420" r:id="rId17"/>
    <p:sldId id="421" r:id="rId18"/>
    <p:sldId id="422" r:id="rId19"/>
    <p:sldId id="423" r:id="rId20"/>
    <p:sldId id="424" r:id="rId21"/>
    <p:sldId id="425" r:id="rId22"/>
    <p:sldId id="426" r:id="rId23"/>
    <p:sldId id="427" r:id="rId24"/>
    <p:sldId id="428" r:id="rId25"/>
    <p:sldId id="429" r:id="rId26"/>
    <p:sldId id="430" r:id="rId27"/>
    <p:sldId id="431" r:id="rId28"/>
    <p:sldId id="432" r:id="rId29"/>
    <p:sldId id="293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18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SA" sz="66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هاتوا له التيجان</a:t>
            </a:r>
            <a:endParaRPr lang="ar-EG" sz="6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2154"/>
            <a:ext cx="9982199" cy="109568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القرار: </a:t>
            </a:r>
            <a:r>
              <a:rPr lang="ar-SA" sz="6600" b="1" dirty="0" smtClean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6600" b="1" dirty="0" smtClean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هاتوا له التيجان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واسجد </a:t>
            </a:r>
            <a:r>
              <a:rPr lang="ar-EG" sz="8000" b="1" dirty="0" smtClean="0">
                <a:solidFill>
                  <a:srgbClr val="00582A"/>
                </a:solidFill>
              </a:rPr>
              <a:t>يا شعبه ليه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ونادوا </a:t>
            </a:r>
            <a:r>
              <a:rPr lang="ar-EG" sz="8000" b="1" dirty="0" smtClean="0">
                <a:solidFill>
                  <a:srgbClr val="00582A"/>
                </a:solidFill>
              </a:rPr>
              <a:t>في الشعوب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(</a:t>
            </a:r>
            <a:r>
              <a:rPr lang="ar-EG" sz="8000" b="1" dirty="0" smtClean="0">
                <a:solidFill>
                  <a:srgbClr val="00582A"/>
                </a:solidFill>
              </a:rPr>
              <a:t>الملك الملك ليه)٢ 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SA" sz="8000" b="1" dirty="0" smtClean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41030"/>
            <a:ext cx="9982199" cy="726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 smtClean="0"/>
              <a:t>5- </a:t>
            </a:r>
            <a:endParaRPr lang="ar-EG" sz="80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وفي غضب شديدْ </a:t>
            </a:r>
            <a:endParaRPr lang="ar-EG" sz="80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وبَّخ </a:t>
            </a:r>
            <a:r>
              <a:rPr lang="ar-EG" sz="8000" b="1" dirty="0" smtClean="0"/>
              <a:t>اللي اجتمعوا </a:t>
            </a:r>
            <a:endParaRPr lang="ar-EG" sz="80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err="1" smtClean="0"/>
              <a:t>وارعبهم</a:t>
            </a:r>
            <a:r>
              <a:rPr lang="ar-EG" sz="8000" b="1" dirty="0" smtClean="0"/>
              <a:t> </a:t>
            </a:r>
            <a:r>
              <a:rPr lang="ar-EG" sz="8000" b="1" dirty="0" smtClean="0"/>
              <a:t>بسخطه </a:t>
            </a:r>
            <a:endParaRPr lang="ar-EG" sz="80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وقال</a:t>
            </a:r>
            <a:r>
              <a:rPr lang="ar-EG" sz="8000" b="1" dirty="0" smtClean="0"/>
              <a:t>: اخشعوا ليه 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SA" sz="8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2154"/>
            <a:ext cx="9982199" cy="109568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القرار: </a:t>
            </a:r>
            <a:r>
              <a:rPr lang="ar-SA" sz="6600" b="1" dirty="0" smtClean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6600" b="1" dirty="0" smtClean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هاتوا له التيجان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واسجد </a:t>
            </a:r>
            <a:r>
              <a:rPr lang="ar-EG" sz="8000" b="1" dirty="0" smtClean="0">
                <a:solidFill>
                  <a:srgbClr val="00582A"/>
                </a:solidFill>
              </a:rPr>
              <a:t>يا شعبه ليه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ونادوا </a:t>
            </a:r>
            <a:r>
              <a:rPr lang="ar-EG" sz="8000" b="1" dirty="0" smtClean="0">
                <a:solidFill>
                  <a:srgbClr val="00582A"/>
                </a:solidFill>
              </a:rPr>
              <a:t>في الشعوب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(</a:t>
            </a:r>
            <a:r>
              <a:rPr lang="ar-EG" sz="8000" b="1" dirty="0" smtClean="0">
                <a:solidFill>
                  <a:srgbClr val="00582A"/>
                </a:solidFill>
              </a:rPr>
              <a:t>الملك الملك ليه)٢ 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SA" sz="8000" b="1" dirty="0" smtClean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41030"/>
            <a:ext cx="9982199" cy="726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 smtClean="0"/>
              <a:t>6- </a:t>
            </a:r>
            <a:endParaRPr lang="ar-EG" sz="80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err="1" smtClean="0"/>
              <a:t>انا</a:t>
            </a:r>
            <a:r>
              <a:rPr lang="ar-EG" sz="8000" b="1" dirty="0" smtClean="0"/>
              <a:t> اخترت لي ملكاً </a:t>
            </a:r>
            <a:endParaRPr lang="ar-EG" sz="80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ومسحته </a:t>
            </a:r>
            <a:r>
              <a:rPr lang="ar-EG" sz="8000" b="1" dirty="0" smtClean="0"/>
              <a:t>على شعبي </a:t>
            </a:r>
            <a:endParaRPr lang="ar-EG" sz="80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وعلى </a:t>
            </a:r>
            <a:r>
              <a:rPr lang="ar-EG" sz="8000" b="1" dirty="0" smtClean="0"/>
              <a:t>جبلي المقدس </a:t>
            </a:r>
            <a:endParaRPr lang="ar-EG" sz="80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يملك </a:t>
            </a:r>
            <a:r>
              <a:rPr lang="ar-EG" sz="8000" b="1" dirty="0" smtClean="0"/>
              <a:t>والملك ليه 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SA" sz="8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2154"/>
            <a:ext cx="9982199" cy="109568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القرار: </a:t>
            </a:r>
            <a:r>
              <a:rPr lang="ar-SA" sz="6600" b="1" dirty="0" smtClean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6600" b="1" dirty="0" smtClean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هاتوا له التيجان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واسجد </a:t>
            </a:r>
            <a:r>
              <a:rPr lang="ar-EG" sz="8000" b="1" dirty="0" smtClean="0">
                <a:solidFill>
                  <a:srgbClr val="00582A"/>
                </a:solidFill>
              </a:rPr>
              <a:t>يا شعبه ليه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ونادوا </a:t>
            </a:r>
            <a:r>
              <a:rPr lang="ar-EG" sz="8000" b="1" dirty="0" smtClean="0">
                <a:solidFill>
                  <a:srgbClr val="00582A"/>
                </a:solidFill>
              </a:rPr>
              <a:t>في الشعوب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(</a:t>
            </a:r>
            <a:r>
              <a:rPr lang="ar-EG" sz="8000" b="1" dirty="0" smtClean="0">
                <a:solidFill>
                  <a:srgbClr val="00582A"/>
                </a:solidFill>
              </a:rPr>
              <a:t>الملك الملك ليه)٢ 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SA" sz="8000" b="1" dirty="0" smtClean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41030"/>
            <a:ext cx="9982199" cy="726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 smtClean="0"/>
              <a:t>7- </a:t>
            </a:r>
            <a:endParaRPr lang="ar-EG" sz="80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قام الملك </a:t>
            </a:r>
            <a:r>
              <a:rPr lang="ar-EG" sz="8000" b="1" dirty="0" err="1" smtClean="0"/>
              <a:t>واتكلم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وقال </a:t>
            </a:r>
            <a:r>
              <a:rPr lang="ar-EG" sz="8000" b="1" dirty="0" smtClean="0"/>
              <a:t>اسمعوا مني </a:t>
            </a:r>
            <a:endParaRPr lang="ar-EG" sz="80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الله </a:t>
            </a:r>
            <a:r>
              <a:rPr lang="ar-EG" sz="8000" b="1" dirty="0" smtClean="0"/>
              <a:t>هو اللي قالي: </a:t>
            </a:r>
            <a:endParaRPr lang="ar-EG" sz="80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err="1" smtClean="0"/>
              <a:t>انت</a:t>
            </a:r>
            <a:r>
              <a:rPr lang="ar-EG" sz="8000" b="1" dirty="0" smtClean="0"/>
              <a:t> </a:t>
            </a:r>
            <a:r>
              <a:rPr lang="ar-EG" sz="8000" b="1" dirty="0" smtClean="0"/>
              <a:t>ابني الواحد فيه 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SA" sz="8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2154"/>
            <a:ext cx="9982199" cy="109568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القرار: </a:t>
            </a:r>
            <a:r>
              <a:rPr lang="ar-SA" sz="6600" b="1" dirty="0" smtClean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6600" b="1" dirty="0" smtClean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هاتوا له التيجان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واسجد </a:t>
            </a:r>
            <a:r>
              <a:rPr lang="ar-EG" sz="8000" b="1" dirty="0" smtClean="0">
                <a:solidFill>
                  <a:srgbClr val="00582A"/>
                </a:solidFill>
              </a:rPr>
              <a:t>يا شعبه ليه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ونادوا </a:t>
            </a:r>
            <a:r>
              <a:rPr lang="ar-EG" sz="8000" b="1" dirty="0" smtClean="0">
                <a:solidFill>
                  <a:srgbClr val="00582A"/>
                </a:solidFill>
              </a:rPr>
              <a:t>في الشعوب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(</a:t>
            </a:r>
            <a:r>
              <a:rPr lang="ar-EG" sz="8000" b="1" dirty="0" smtClean="0">
                <a:solidFill>
                  <a:srgbClr val="00582A"/>
                </a:solidFill>
              </a:rPr>
              <a:t>الملك الملك ليه)٢ 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SA" sz="8000" b="1" dirty="0" smtClean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41030"/>
            <a:ext cx="9982199" cy="726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 smtClean="0"/>
              <a:t>8- </a:t>
            </a:r>
            <a:endParaRPr lang="ar-EG" sz="80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وقال: </a:t>
            </a:r>
            <a:r>
              <a:rPr lang="ar-EG" sz="8000" b="1" dirty="0" err="1" smtClean="0"/>
              <a:t>انا</a:t>
            </a:r>
            <a:r>
              <a:rPr lang="ar-EG" sz="8000" b="1" dirty="0" smtClean="0"/>
              <a:t> توجتك </a:t>
            </a:r>
            <a:endParaRPr lang="ar-EG" sz="80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أطلب </a:t>
            </a:r>
            <a:r>
              <a:rPr lang="ar-EG" sz="8000" b="1" dirty="0" err="1" smtClean="0"/>
              <a:t>وانا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اعطيك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كل </a:t>
            </a:r>
            <a:r>
              <a:rPr lang="ar-EG" sz="8000" b="1" dirty="0" smtClean="0"/>
              <a:t>الأمم نصيبك </a:t>
            </a:r>
            <a:endParaRPr lang="ar-EG" sz="80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والأرض </a:t>
            </a:r>
            <a:r>
              <a:rPr lang="ar-EG" sz="8000" b="1" dirty="0" smtClean="0"/>
              <a:t>املكها لي 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SA" sz="8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2154"/>
            <a:ext cx="9982199" cy="109568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القرار: </a:t>
            </a:r>
            <a:r>
              <a:rPr lang="ar-SA" sz="6600" b="1" dirty="0" smtClean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6600" b="1" dirty="0" smtClean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هاتوا له التيجان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واسجد </a:t>
            </a:r>
            <a:r>
              <a:rPr lang="ar-EG" sz="8000" b="1" dirty="0" smtClean="0">
                <a:solidFill>
                  <a:srgbClr val="00582A"/>
                </a:solidFill>
              </a:rPr>
              <a:t>يا شعبه ليه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ونادوا </a:t>
            </a:r>
            <a:r>
              <a:rPr lang="ar-EG" sz="8000" b="1" dirty="0" smtClean="0">
                <a:solidFill>
                  <a:srgbClr val="00582A"/>
                </a:solidFill>
              </a:rPr>
              <a:t>في الشعوب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(</a:t>
            </a:r>
            <a:r>
              <a:rPr lang="ar-EG" sz="8000" b="1" dirty="0" smtClean="0">
                <a:solidFill>
                  <a:srgbClr val="00582A"/>
                </a:solidFill>
              </a:rPr>
              <a:t>الملك الملك ليه)٢ 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SA" sz="8000" b="1" dirty="0" smtClean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41030"/>
            <a:ext cx="9982199" cy="726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 smtClean="0"/>
              <a:t>9- </a:t>
            </a:r>
            <a:endParaRPr lang="ar-EG" sz="80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فتحكم بسلطاني </a:t>
            </a:r>
            <a:endParaRPr lang="ar-EG" sz="80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وبعصا </a:t>
            </a:r>
            <a:r>
              <a:rPr lang="ar-EG" sz="8000" b="1" dirty="0" smtClean="0"/>
              <a:t>من حديد </a:t>
            </a:r>
            <a:endParaRPr lang="ar-EG" sz="80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وتكسَّر </a:t>
            </a:r>
            <a:r>
              <a:rPr lang="ar-EG" sz="8000" b="1" dirty="0" smtClean="0"/>
              <a:t>الأواني </a:t>
            </a:r>
            <a:endParaRPr lang="ar-EG" sz="80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الرافضة </a:t>
            </a:r>
            <a:r>
              <a:rPr lang="ar-EG" sz="8000" b="1" dirty="0" err="1" smtClean="0"/>
              <a:t>لك</a:t>
            </a:r>
            <a:r>
              <a:rPr lang="ar-EG" sz="8000" b="1" dirty="0" smtClean="0"/>
              <a:t> ولي 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SA" sz="8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2154"/>
            <a:ext cx="9982199" cy="109568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القرار: </a:t>
            </a:r>
            <a:r>
              <a:rPr lang="ar-SA" sz="6600" b="1" dirty="0" smtClean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6600" b="1" dirty="0" smtClean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هاتوا له التيجان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واسجد </a:t>
            </a:r>
            <a:r>
              <a:rPr lang="ar-EG" sz="8000" b="1" dirty="0" smtClean="0">
                <a:solidFill>
                  <a:srgbClr val="00582A"/>
                </a:solidFill>
              </a:rPr>
              <a:t>يا شعبه ليه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ونادوا </a:t>
            </a:r>
            <a:r>
              <a:rPr lang="ar-EG" sz="8000" b="1" dirty="0" smtClean="0">
                <a:solidFill>
                  <a:srgbClr val="00582A"/>
                </a:solidFill>
              </a:rPr>
              <a:t>في الشعوب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(</a:t>
            </a:r>
            <a:r>
              <a:rPr lang="ar-EG" sz="8000" b="1" dirty="0" smtClean="0">
                <a:solidFill>
                  <a:srgbClr val="00582A"/>
                </a:solidFill>
              </a:rPr>
              <a:t>الملك الملك ليه)٢ 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SA" sz="8000" b="1" dirty="0" smtClean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2154"/>
            <a:ext cx="9982199" cy="109568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القرار: </a:t>
            </a:r>
            <a:r>
              <a:rPr lang="ar-SA" sz="6600" b="1" dirty="0" smtClean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6600" b="1" dirty="0" smtClean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هاتوا له التيجان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واسجد </a:t>
            </a:r>
            <a:r>
              <a:rPr lang="ar-EG" sz="8000" b="1" dirty="0" smtClean="0">
                <a:solidFill>
                  <a:srgbClr val="00582A"/>
                </a:solidFill>
              </a:rPr>
              <a:t>يا شعبه ليه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ونادوا </a:t>
            </a:r>
            <a:r>
              <a:rPr lang="ar-EG" sz="8000" b="1" dirty="0" smtClean="0">
                <a:solidFill>
                  <a:srgbClr val="00582A"/>
                </a:solidFill>
              </a:rPr>
              <a:t>في الشعوب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(</a:t>
            </a:r>
            <a:r>
              <a:rPr lang="ar-EG" sz="8000" b="1" dirty="0" smtClean="0">
                <a:solidFill>
                  <a:srgbClr val="00582A"/>
                </a:solidFill>
              </a:rPr>
              <a:t>الملك الملك ليه)٢ 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SA" sz="8000" b="1" dirty="0" smtClean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41030"/>
            <a:ext cx="9982199" cy="726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 smtClean="0"/>
              <a:t>10- </a:t>
            </a:r>
            <a:endParaRPr lang="ar-EG" sz="80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وده </a:t>
            </a:r>
            <a:r>
              <a:rPr lang="ar-EG" sz="8000" b="1" dirty="0" err="1" smtClean="0"/>
              <a:t>انذاري</a:t>
            </a:r>
            <a:r>
              <a:rPr lang="ar-EG" sz="8000" b="1" dirty="0" smtClean="0"/>
              <a:t> الأخير </a:t>
            </a:r>
            <a:endParaRPr lang="ar-EG" sz="80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يا </a:t>
            </a:r>
            <a:r>
              <a:rPr lang="ar-EG" sz="8000" b="1" dirty="0" smtClean="0"/>
              <a:t>أيها الملوك </a:t>
            </a:r>
            <a:endParaRPr lang="ar-EG" sz="80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حكَّموا </a:t>
            </a:r>
            <a:r>
              <a:rPr lang="ar-EG" sz="8000" b="1" dirty="0" smtClean="0"/>
              <a:t>عقولكم </a:t>
            </a:r>
            <a:endParaRPr lang="ar-EG" sz="80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واحْذَروا </a:t>
            </a:r>
            <a:r>
              <a:rPr lang="ar-EG" sz="8000" b="1" dirty="0" err="1" smtClean="0"/>
              <a:t>ايديه</a:t>
            </a:r>
            <a:r>
              <a:rPr lang="ar-EG" sz="8000" b="1" dirty="0" smtClean="0"/>
              <a:t> 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SA" sz="8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2154"/>
            <a:ext cx="9982199" cy="109568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القرار: </a:t>
            </a:r>
            <a:r>
              <a:rPr lang="ar-SA" sz="6600" b="1" dirty="0" smtClean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6600" b="1" dirty="0" smtClean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هاتوا له التيجان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واسجد </a:t>
            </a:r>
            <a:r>
              <a:rPr lang="ar-EG" sz="8000" b="1" dirty="0" smtClean="0">
                <a:solidFill>
                  <a:srgbClr val="00582A"/>
                </a:solidFill>
              </a:rPr>
              <a:t>يا شعبه ليه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ونادوا </a:t>
            </a:r>
            <a:r>
              <a:rPr lang="ar-EG" sz="8000" b="1" dirty="0" smtClean="0">
                <a:solidFill>
                  <a:srgbClr val="00582A"/>
                </a:solidFill>
              </a:rPr>
              <a:t>في الشعوب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(</a:t>
            </a:r>
            <a:r>
              <a:rPr lang="ar-EG" sz="8000" b="1" dirty="0" smtClean="0">
                <a:solidFill>
                  <a:srgbClr val="00582A"/>
                </a:solidFill>
              </a:rPr>
              <a:t>الملك الملك ليه)٢ 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SA" sz="8000" b="1" dirty="0" smtClean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41030"/>
            <a:ext cx="9982199" cy="726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 smtClean="0"/>
              <a:t>11- </a:t>
            </a:r>
            <a:endParaRPr lang="ar-EG" sz="80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اعبدوا الإله </a:t>
            </a:r>
            <a:endParaRPr lang="ar-EG" sz="80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بمخافة </a:t>
            </a:r>
            <a:r>
              <a:rPr lang="ar-EG" sz="8000" b="1" dirty="0" smtClean="0"/>
              <a:t>وارتعاد </a:t>
            </a:r>
            <a:endParaRPr lang="ar-EG" sz="80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واهتفوا </a:t>
            </a:r>
            <a:r>
              <a:rPr lang="ar-EG" sz="8000" b="1" dirty="0" smtClean="0"/>
              <a:t>أمامه </a:t>
            </a:r>
            <a:endParaRPr lang="ar-EG" sz="80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وقدموا </a:t>
            </a:r>
            <a:r>
              <a:rPr lang="ar-EG" sz="8000" b="1" dirty="0" err="1" smtClean="0"/>
              <a:t>اليه</a:t>
            </a:r>
            <a:r>
              <a:rPr lang="ar-EG" sz="8000" b="1" dirty="0" smtClean="0"/>
              <a:t> 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SA" sz="8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2154"/>
            <a:ext cx="9982199" cy="109568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القرار: </a:t>
            </a:r>
            <a:r>
              <a:rPr lang="ar-SA" sz="6600" b="1" dirty="0" smtClean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6600" b="1" dirty="0" smtClean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هاتوا له التيجان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واسجد </a:t>
            </a:r>
            <a:r>
              <a:rPr lang="ar-EG" sz="8000" b="1" dirty="0" smtClean="0">
                <a:solidFill>
                  <a:srgbClr val="00582A"/>
                </a:solidFill>
              </a:rPr>
              <a:t>يا شعبه ليه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ونادوا </a:t>
            </a:r>
            <a:r>
              <a:rPr lang="ar-EG" sz="8000" b="1" dirty="0" smtClean="0">
                <a:solidFill>
                  <a:srgbClr val="00582A"/>
                </a:solidFill>
              </a:rPr>
              <a:t>في الشعوب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(</a:t>
            </a:r>
            <a:r>
              <a:rPr lang="ar-EG" sz="8000" b="1" dirty="0" smtClean="0">
                <a:solidFill>
                  <a:srgbClr val="00582A"/>
                </a:solidFill>
              </a:rPr>
              <a:t>الملك الملك ليه)٢ 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SA" sz="8000" b="1" dirty="0" smtClean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41030"/>
            <a:ext cx="9982199" cy="726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 smtClean="0"/>
              <a:t>12- </a:t>
            </a:r>
            <a:endParaRPr lang="ar-EG" sz="80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الابن قبِّلوه </a:t>
            </a:r>
            <a:endParaRPr lang="ar-EG" sz="80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err="1" smtClean="0"/>
              <a:t>واوعوا</a:t>
            </a:r>
            <a:r>
              <a:rPr lang="ar-EG" sz="8000" b="1" dirty="0" smtClean="0"/>
              <a:t> </a:t>
            </a:r>
            <a:r>
              <a:rPr lang="ar-EG" sz="8000" b="1" dirty="0" smtClean="0"/>
              <a:t>تغضبوه </a:t>
            </a:r>
            <a:endParaRPr lang="ar-EG" sz="80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لئلا </a:t>
            </a:r>
            <a:r>
              <a:rPr lang="ar-EG" sz="8000" b="1" dirty="0" smtClean="0"/>
              <a:t>تبادوا </a:t>
            </a:r>
            <a:r>
              <a:rPr lang="ar-EG" sz="8000" b="1" dirty="0" smtClean="0"/>
              <a:t>سريعاً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من طريقـــــــــه 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SA" sz="8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2154"/>
            <a:ext cx="9982199" cy="109568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القرار: </a:t>
            </a:r>
            <a:r>
              <a:rPr lang="ar-SA" sz="6600" b="1" dirty="0" smtClean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6600" b="1" dirty="0" smtClean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هاتوا له التيجان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واسجد </a:t>
            </a:r>
            <a:r>
              <a:rPr lang="ar-EG" sz="8000" b="1" dirty="0" smtClean="0">
                <a:solidFill>
                  <a:srgbClr val="00582A"/>
                </a:solidFill>
              </a:rPr>
              <a:t>يا شعبه ليه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ونادوا </a:t>
            </a:r>
            <a:r>
              <a:rPr lang="ar-EG" sz="8000" b="1" dirty="0" smtClean="0">
                <a:solidFill>
                  <a:srgbClr val="00582A"/>
                </a:solidFill>
              </a:rPr>
              <a:t>في الشعوب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(</a:t>
            </a:r>
            <a:r>
              <a:rPr lang="ar-EG" sz="8000" b="1" dirty="0" smtClean="0">
                <a:solidFill>
                  <a:srgbClr val="00582A"/>
                </a:solidFill>
              </a:rPr>
              <a:t>الملك الملك ليه)٢ 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SA" sz="8000" b="1" dirty="0" smtClean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04073"/>
            <a:ext cx="9982199" cy="726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 smtClean="0"/>
              <a:t>13- </a:t>
            </a:r>
            <a:endParaRPr lang="ar-EG" sz="80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يوم غضبه </a:t>
            </a:r>
            <a:r>
              <a:rPr lang="ar-EG" sz="8000" b="1" dirty="0" err="1" smtClean="0"/>
              <a:t>جاي</a:t>
            </a:r>
            <a:r>
              <a:rPr lang="ar-EG" sz="8000" b="1" dirty="0" smtClean="0"/>
              <a:t> قريب </a:t>
            </a:r>
            <a:r>
              <a:rPr lang="ar-EG" sz="8000" b="1" dirty="0" err="1" smtClean="0"/>
              <a:t>اسرعوا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اليه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وطوبى </a:t>
            </a:r>
            <a:r>
              <a:rPr lang="ar-EG" sz="8000" b="1" dirty="0" smtClean="0"/>
              <a:t>للي آمن </a:t>
            </a:r>
            <a:endParaRPr lang="ar-EG" sz="80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واحتمى </a:t>
            </a:r>
            <a:r>
              <a:rPr lang="ar-EG" sz="8000" b="1" dirty="0" smtClean="0"/>
              <a:t>منه فيه 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SA" sz="8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2154"/>
            <a:ext cx="9982199" cy="109568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القرار: </a:t>
            </a:r>
            <a:r>
              <a:rPr lang="ar-SA" sz="6600" b="1" dirty="0" smtClean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6600" b="1" dirty="0" smtClean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هاتوا له التيجان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واسجد </a:t>
            </a:r>
            <a:r>
              <a:rPr lang="ar-EG" sz="8000" b="1" dirty="0" smtClean="0">
                <a:solidFill>
                  <a:srgbClr val="00582A"/>
                </a:solidFill>
              </a:rPr>
              <a:t>يا شعبه ليه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ونادوا </a:t>
            </a:r>
            <a:r>
              <a:rPr lang="ar-EG" sz="8000" b="1" dirty="0" smtClean="0">
                <a:solidFill>
                  <a:srgbClr val="00582A"/>
                </a:solidFill>
              </a:rPr>
              <a:t>في الشعوب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(</a:t>
            </a:r>
            <a:r>
              <a:rPr lang="ar-EG" sz="8000" b="1" dirty="0" smtClean="0">
                <a:solidFill>
                  <a:srgbClr val="00582A"/>
                </a:solidFill>
              </a:rPr>
              <a:t>الملك الملك ليه)٢ 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SA" sz="8000" b="1" dirty="0" smtClean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410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 smtClean="0"/>
              <a:t>1- </a:t>
            </a:r>
            <a:endParaRPr lang="ar-EG" sz="80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ليه </a:t>
            </a:r>
            <a:r>
              <a:rPr lang="ar-EG" sz="8000" b="1" dirty="0" smtClean="0"/>
              <a:t>ضجيج الأمَمِ </a:t>
            </a:r>
            <a:endParaRPr lang="ar-EG" sz="80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وليه </a:t>
            </a:r>
            <a:r>
              <a:rPr lang="ar-EG" sz="8000" b="1" dirty="0" err="1" smtClean="0"/>
              <a:t>هايجة</a:t>
            </a:r>
            <a:r>
              <a:rPr lang="ar-EG" sz="8000" b="1" dirty="0" smtClean="0"/>
              <a:t> الشعوب </a:t>
            </a:r>
            <a:endParaRPr lang="ar-EG" sz="80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بأفكار </a:t>
            </a:r>
            <a:r>
              <a:rPr lang="ar-EG" sz="8000" b="1" dirty="0" smtClean="0"/>
              <a:t>مالها قيمة </a:t>
            </a:r>
            <a:endParaRPr lang="ar-EG" sz="80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err="1" smtClean="0"/>
              <a:t>وهايبطلها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بمجيه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SA" sz="8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2154"/>
            <a:ext cx="9982199" cy="109568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القرار: </a:t>
            </a:r>
            <a:r>
              <a:rPr lang="ar-SA" sz="6600" b="1" dirty="0" smtClean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6600" b="1" dirty="0" smtClean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هاتوا له التيجان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واسجد </a:t>
            </a:r>
            <a:r>
              <a:rPr lang="ar-EG" sz="8000" b="1" dirty="0" smtClean="0">
                <a:solidFill>
                  <a:srgbClr val="00582A"/>
                </a:solidFill>
              </a:rPr>
              <a:t>يا شعبه ليه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ونادوا </a:t>
            </a:r>
            <a:r>
              <a:rPr lang="ar-EG" sz="8000" b="1" dirty="0" smtClean="0">
                <a:solidFill>
                  <a:srgbClr val="00582A"/>
                </a:solidFill>
              </a:rPr>
              <a:t>في الشعوب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(</a:t>
            </a:r>
            <a:r>
              <a:rPr lang="ar-EG" sz="8000" b="1" dirty="0" smtClean="0">
                <a:solidFill>
                  <a:srgbClr val="00582A"/>
                </a:solidFill>
              </a:rPr>
              <a:t>الملك الملك ليه)٢ 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SA" sz="8000" b="1" dirty="0" smtClean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41030"/>
            <a:ext cx="9982199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 smtClean="0"/>
              <a:t>2- </a:t>
            </a:r>
            <a:endParaRPr lang="ar-EG" sz="80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ملكوك الأرض </a:t>
            </a:r>
            <a:r>
              <a:rPr lang="ar-EG" sz="8000" b="1" dirty="0" err="1" smtClean="0"/>
              <a:t>ثايرة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وحكامها </a:t>
            </a:r>
            <a:r>
              <a:rPr lang="ar-EG" sz="8000" b="1" dirty="0" smtClean="0"/>
              <a:t>في مؤامرة </a:t>
            </a:r>
            <a:endParaRPr lang="ar-EG" sz="80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ضد الإلــــــه </a:t>
            </a:r>
            <a:r>
              <a:rPr lang="ar-EG" sz="8000" b="1" dirty="0" smtClean="0"/>
              <a:t>الحي </a:t>
            </a:r>
            <a:endParaRPr lang="ar-EG" sz="80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وضد </a:t>
            </a:r>
            <a:r>
              <a:rPr lang="ar-EG" sz="8000" b="1" dirty="0" smtClean="0"/>
              <a:t>المُلك اللي ليه</a:t>
            </a:r>
            <a:endParaRPr lang="ar-SA" sz="8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2154"/>
            <a:ext cx="9982199" cy="109568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القرار: </a:t>
            </a:r>
            <a:r>
              <a:rPr lang="ar-SA" sz="6600" b="1" dirty="0" smtClean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6600" b="1" dirty="0" smtClean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هاتوا له التيجان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واسجد </a:t>
            </a:r>
            <a:r>
              <a:rPr lang="ar-EG" sz="8000" b="1" dirty="0" smtClean="0">
                <a:solidFill>
                  <a:srgbClr val="00582A"/>
                </a:solidFill>
              </a:rPr>
              <a:t>يا شعبه ليه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ونادوا </a:t>
            </a:r>
            <a:r>
              <a:rPr lang="ar-EG" sz="8000" b="1" dirty="0" smtClean="0">
                <a:solidFill>
                  <a:srgbClr val="00582A"/>
                </a:solidFill>
              </a:rPr>
              <a:t>في الشعوب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(</a:t>
            </a:r>
            <a:r>
              <a:rPr lang="ar-EG" sz="8000" b="1" dirty="0" smtClean="0">
                <a:solidFill>
                  <a:srgbClr val="00582A"/>
                </a:solidFill>
              </a:rPr>
              <a:t>الملك الملك ليه)٢ 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SA" sz="8000" b="1" dirty="0" smtClean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41030"/>
            <a:ext cx="9982199" cy="726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 smtClean="0"/>
              <a:t>3- </a:t>
            </a:r>
            <a:endParaRPr lang="ar-EG" sz="80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err="1" smtClean="0"/>
              <a:t>اتجمّعوا</a:t>
            </a:r>
            <a:r>
              <a:rPr lang="ar-EG" sz="8000" b="1" dirty="0" smtClean="0"/>
              <a:t> وقالوا </a:t>
            </a:r>
            <a:endParaRPr lang="ar-EG" sz="80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نتحرر </a:t>
            </a:r>
            <a:r>
              <a:rPr lang="ar-EG" sz="8000" b="1" dirty="0" smtClean="0"/>
              <a:t>من سلطانه </a:t>
            </a:r>
            <a:endParaRPr lang="ar-EG" sz="80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ونختار </a:t>
            </a:r>
            <a:r>
              <a:rPr lang="ar-EG" sz="8000" b="1" dirty="0" smtClean="0"/>
              <a:t>لينا سيد </a:t>
            </a:r>
            <a:endParaRPr lang="ar-EG" sz="80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غير </a:t>
            </a:r>
            <a:r>
              <a:rPr lang="ar-EG" sz="8000" b="1" dirty="0" smtClean="0"/>
              <a:t>المَلك اللي ليه 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SA" sz="8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2154"/>
            <a:ext cx="9982199" cy="109568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القرار: </a:t>
            </a:r>
            <a:r>
              <a:rPr lang="ar-SA" sz="6600" b="1" dirty="0" smtClean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6600" b="1" dirty="0" smtClean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هاتوا له التيجان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واسجد </a:t>
            </a:r>
            <a:r>
              <a:rPr lang="ar-EG" sz="8000" b="1" dirty="0" smtClean="0">
                <a:solidFill>
                  <a:srgbClr val="00582A"/>
                </a:solidFill>
              </a:rPr>
              <a:t>يا شعبه ليه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ونادوا </a:t>
            </a:r>
            <a:r>
              <a:rPr lang="ar-EG" sz="8000" b="1" dirty="0" smtClean="0">
                <a:solidFill>
                  <a:srgbClr val="00582A"/>
                </a:solidFill>
              </a:rPr>
              <a:t>في الشعوب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(</a:t>
            </a:r>
            <a:r>
              <a:rPr lang="ar-EG" sz="8000" b="1" dirty="0" smtClean="0">
                <a:solidFill>
                  <a:srgbClr val="00582A"/>
                </a:solidFill>
              </a:rPr>
              <a:t>الملك الملك ليه)٢ 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SA" sz="8000" b="1" dirty="0" smtClean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04073"/>
            <a:ext cx="9982199" cy="726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 smtClean="0"/>
              <a:t>4- </a:t>
            </a:r>
            <a:endParaRPr lang="ar-EG" sz="80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الجالس على العرشِ </a:t>
            </a:r>
            <a:endParaRPr lang="ar-EG" sz="80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يضحك </a:t>
            </a:r>
            <a:r>
              <a:rPr lang="ar-EG" sz="8000" b="1" dirty="0" smtClean="0"/>
              <a:t>على الجهالة </a:t>
            </a:r>
            <a:endParaRPr lang="ar-EG" sz="80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ويستهزأ </a:t>
            </a:r>
            <a:r>
              <a:rPr lang="ar-EG" sz="8000" b="1" dirty="0" smtClean="0"/>
              <a:t>بالمستهزئينَ </a:t>
            </a:r>
            <a:endParaRPr lang="ar-EG" sz="80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من </a:t>
            </a:r>
            <a:r>
              <a:rPr lang="ar-EG" sz="8000" b="1" dirty="0" smtClean="0"/>
              <a:t>أعاليه 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SA" sz="8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1861</TotalTime>
  <Words>403</Words>
  <Application>Microsoft Office PowerPoint</Application>
  <PresentationFormat>عرض على الشاشة (3:4)‏</PresentationFormat>
  <Paragraphs>150</Paragraphs>
  <Slides>29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29</vt:i4>
      </vt:variant>
    </vt:vector>
  </HeadingPairs>
  <TitlesOfParts>
    <vt:vector size="30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  <vt:lpstr>الشريحة 15</vt:lpstr>
      <vt:lpstr>الشريحة 16</vt:lpstr>
      <vt:lpstr>الشريحة 17</vt:lpstr>
      <vt:lpstr>الشريحة 18</vt:lpstr>
      <vt:lpstr>الشريحة 19</vt:lpstr>
      <vt:lpstr>الشريحة 20</vt:lpstr>
      <vt:lpstr>الشريحة 21</vt:lpstr>
      <vt:lpstr>الشريحة 22</vt:lpstr>
      <vt:lpstr>الشريحة 23</vt:lpstr>
      <vt:lpstr>الشريحة 24</vt:lpstr>
      <vt:lpstr>الشريحة 25</vt:lpstr>
      <vt:lpstr>الشريحة 26</vt:lpstr>
      <vt:lpstr>الشريحة 27</vt:lpstr>
      <vt:lpstr>الشريحة 28</vt:lpstr>
      <vt:lpstr>الشريحة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256</cp:revision>
  <dcterms:created xsi:type="dcterms:W3CDTF">2021-12-07T14:30:00Z</dcterms:created>
  <dcterms:modified xsi:type="dcterms:W3CDTF">2022-06-08T14:59:01Z</dcterms:modified>
</cp:coreProperties>
</file>