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هل اطرق بابك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858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هل أطرُقُ بابَكَ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بعدَ </a:t>
            </a:r>
            <a:r>
              <a:rPr lang="ar-SA" sz="8000" b="1" dirty="0" smtClean="0"/>
              <a:t>ضياعِ الكلِّ</a:t>
            </a:r>
          </a:p>
          <a:p>
            <a:pPr algn="ctr" rtl="1"/>
            <a:r>
              <a:rPr lang="ar-SA" sz="8000" b="1" dirty="0" smtClean="0"/>
              <a:t>أَوَ يصلُحُ أن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أقتَرِبَ </a:t>
            </a:r>
            <a:r>
              <a:rPr lang="ar-SA" sz="8000" b="1" dirty="0" smtClean="0"/>
              <a:t>إليكَ بذلّي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096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ضيّعتُ أنا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فرحتي </a:t>
            </a:r>
            <a:r>
              <a:rPr lang="ar-SA" sz="8000" b="1" dirty="0" smtClean="0"/>
              <a:t>منّي بجهلي</a:t>
            </a:r>
          </a:p>
          <a:p>
            <a:pPr algn="ctr" rtl="1"/>
            <a:r>
              <a:rPr lang="ar-SA" sz="8000" b="1" dirty="0" smtClean="0"/>
              <a:t>قد كنتَ حبيبي وخلّي</a:t>
            </a:r>
          </a:p>
          <a:p>
            <a:pPr algn="ctr" rtl="1"/>
            <a:r>
              <a:rPr lang="ar-SA" sz="8000" b="1" dirty="0" smtClean="0"/>
              <a:t>أنتَ بل أهلي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وتركتُكَ لكنّي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أعودُ </a:t>
            </a:r>
            <a:r>
              <a:rPr lang="ar-SA" sz="8000" b="1" dirty="0" smtClean="0"/>
              <a:t>فترحمني</a:t>
            </a:r>
          </a:p>
          <a:p>
            <a:pPr algn="ctr" rtl="1"/>
            <a:r>
              <a:rPr lang="ar-SA" sz="8000" b="1" dirty="0" smtClean="0"/>
              <a:t>ولا بيديَّ إلاّ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الوَعدُ </a:t>
            </a:r>
            <a:r>
              <a:rPr lang="ar-SA" sz="8000" b="1" dirty="0" smtClean="0"/>
              <a:t>ليستُرَني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74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والقلبُ </a:t>
            </a:r>
            <a:r>
              <a:rPr lang="ar-SA" sz="8000" b="1" dirty="0" smtClean="0"/>
              <a:t>بأحشائي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 يُناديكَ</a:t>
            </a:r>
            <a:r>
              <a:rPr lang="ar-EG" sz="8000" b="1" dirty="0" smtClean="0"/>
              <a:t> </a:t>
            </a:r>
            <a:r>
              <a:rPr lang="ar-SA" sz="8000" b="1" dirty="0" smtClean="0"/>
              <a:t>أجبِرني</a:t>
            </a:r>
            <a:endParaRPr lang="ar-SA" sz="8000" b="1" dirty="0" smtClean="0"/>
          </a:p>
          <a:p>
            <a:pPr algn="ctr" rtl="1"/>
            <a:r>
              <a:rPr lang="ar-SA" sz="8000" b="1" dirty="0" smtClean="0"/>
              <a:t>أشتاقُ لحضنِ </a:t>
            </a:r>
            <a:r>
              <a:rPr lang="ar-SA" sz="8000" b="1" dirty="0" err="1" smtClean="0"/>
              <a:t>الآب</a:t>
            </a:r>
            <a:r>
              <a:rPr lang="ar-SA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وعطفُه يقبَلُني</a:t>
            </a:r>
            <a:r>
              <a:rPr lang="ar-EG" sz="8000" b="1" dirty="0" smtClean="0"/>
              <a:t> </a:t>
            </a:r>
            <a:endParaRPr lang="ar-SA" sz="8000" b="1" dirty="0" smtClean="0"/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جمّلني فقبحي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قد </a:t>
            </a:r>
            <a:r>
              <a:rPr lang="ar-SA" sz="8000" b="1" dirty="0" smtClean="0"/>
              <a:t>ذهَبَ حتّى الأحشاء</a:t>
            </a:r>
          </a:p>
          <a:p>
            <a:pPr algn="ctr" rtl="1"/>
            <a:r>
              <a:rPr lang="ar-SA" sz="8000" b="1" dirty="0" smtClean="0"/>
              <a:t>وسوادُ اللّيلِ تسرَّبَ فيَّ</a:t>
            </a:r>
          </a:p>
          <a:p>
            <a:pPr algn="ctr" rtl="1"/>
            <a:r>
              <a:rPr lang="ar-SA" sz="8000" b="1" dirty="0" smtClean="0"/>
              <a:t>انتَشَرَ الداء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أشتاقُ لخالِقِ من عدَمِ</a:t>
            </a:r>
          </a:p>
          <a:p>
            <a:pPr algn="ctr" rtl="1"/>
            <a:r>
              <a:rPr lang="ar-SA" sz="8000" b="1" dirty="0" smtClean="0"/>
              <a:t>يدعو الأشياء</a:t>
            </a:r>
          </a:p>
          <a:p>
            <a:pPr algn="ctr" rtl="1"/>
            <a:r>
              <a:rPr lang="ar-SA" sz="8000" b="1" dirty="0" smtClean="0"/>
              <a:t>فيُغيِّرَ قلبي ويُلبِسني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حُلَلًا </a:t>
            </a:r>
            <a:r>
              <a:rPr lang="ar-SA" sz="8000" b="1" dirty="0" smtClean="0"/>
              <a:t>بيضاء</a:t>
            </a:r>
          </a:p>
          <a:p>
            <a:pPr algn="ctr" rtl="1"/>
            <a:r>
              <a:rPr lang="ar-SA" sz="8000" b="1" dirty="0" smtClean="0"/>
              <a:t>حُللًا بيضاء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1849</TotalTime>
  <Words>72</Words>
  <Application>Microsoft Office PowerPoint</Application>
  <PresentationFormat>عرض على الشاشة (3:4)‏</PresentationFormat>
  <Paragraphs>33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256</cp:revision>
  <dcterms:created xsi:type="dcterms:W3CDTF">2021-12-07T14:30:00Z</dcterms:created>
  <dcterms:modified xsi:type="dcterms:W3CDTF">2022-06-08T10:32:41Z</dcterms:modified>
</cp:coreProperties>
</file>