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05" r:id="rId3"/>
    <p:sldId id="406" r:id="rId4"/>
    <p:sldId id="407" r:id="rId5"/>
    <p:sldId id="408" r:id="rId6"/>
    <p:sldId id="409" r:id="rId7"/>
    <p:sldId id="410" r:id="rId8"/>
    <p:sldId id="411" r:id="rId9"/>
    <p:sldId id="412" r:id="rId10"/>
    <p:sldId id="414" r:id="rId11"/>
    <p:sldId id="413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ترنيمة </a:t>
            </a:r>
          </a:p>
          <a:p>
            <a:pPr algn="ctr"/>
            <a:r>
              <a:rPr lang="ar-EG" sz="8000" b="1" dirty="0" err="1" smtClean="0"/>
              <a:t>هللويا</a:t>
            </a:r>
            <a:r>
              <a:rPr lang="ar-EG" sz="8000" b="1" dirty="0" smtClean="0"/>
              <a:t>   يسوع حي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9349"/>
            <a:ext cx="9982199" cy="9248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8000" b="1" dirty="0" smtClean="0"/>
          </a:p>
          <a:p>
            <a:pPr algn="ctr" rtl="1"/>
            <a:r>
              <a:rPr lang="ar-EG" sz="8000" b="1" dirty="0" smtClean="0"/>
              <a:t>(هو </a:t>
            </a:r>
            <a:r>
              <a:rPr lang="ar-EG" sz="8000" b="1" dirty="0" smtClean="0"/>
              <a:t>حي فيني (</a:t>
            </a:r>
            <a:r>
              <a:rPr lang="ar-EG" sz="8000" b="1" dirty="0" err="1" smtClean="0"/>
              <a:t>انا</a:t>
            </a:r>
            <a:r>
              <a:rPr lang="ar-EG" sz="8000" b="1" dirty="0" smtClean="0"/>
              <a:t>)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هو </a:t>
            </a:r>
            <a:r>
              <a:rPr lang="ar-EG" sz="8000" b="1" dirty="0" smtClean="0"/>
              <a:t>حي في أنت </a:t>
            </a:r>
          </a:p>
          <a:p>
            <a:pPr algn="ctr" rtl="1"/>
            <a:r>
              <a:rPr lang="ar-EG" sz="8000" b="1" dirty="0" err="1" smtClean="0"/>
              <a:t>هللويا</a:t>
            </a:r>
            <a:r>
              <a:rPr lang="ar-EG" sz="8000" b="1" dirty="0" smtClean="0"/>
              <a:t> يسوع </a:t>
            </a:r>
            <a:r>
              <a:rPr lang="ar-EG" sz="8000" b="1" dirty="0" smtClean="0"/>
              <a:t>حي)2 </a:t>
            </a:r>
            <a:endParaRPr lang="ar-EG" sz="8000" b="1" dirty="0" smtClean="0"/>
          </a:p>
          <a:p>
            <a:pPr algn="ctr" rtl="1"/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11500" b="1" dirty="0" smtClean="0">
              <a:solidFill>
                <a:srgbClr val="001E0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9694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</a:t>
            </a:r>
            <a:r>
              <a:rPr lang="ar-EG" sz="6600" b="1" dirty="0" smtClean="0">
                <a:solidFill>
                  <a:srgbClr val="00582A"/>
                </a:solidFill>
              </a:rPr>
              <a:t/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6600" b="1" dirty="0" smtClean="0">
                <a:solidFill>
                  <a:srgbClr val="00582A"/>
                </a:solidFill>
              </a:rPr>
              <a:t>   يسوع حي </a:t>
            </a:r>
          </a:p>
          <a:p>
            <a:pPr algn="ctr" rtl="1"/>
            <a:r>
              <a:rPr lang="ar-EG" sz="66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6600" b="1" dirty="0" smtClean="0">
                <a:solidFill>
                  <a:srgbClr val="00582A"/>
                </a:solidFill>
              </a:rPr>
              <a:t>  يسوع حي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هو حي فيني (</a:t>
            </a:r>
            <a:r>
              <a:rPr lang="ar-EG" sz="6600" b="1" dirty="0" err="1" smtClean="0">
                <a:solidFill>
                  <a:srgbClr val="00582A"/>
                </a:solidFill>
              </a:rPr>
              <a:t>انا</a:t>
            </a:r>
            <a:r>
              <a:rPr lang="ar-EG" sz="6600" b="1" dirty="0" smtClean="0">
                <a:solidFill>
                  <a:srgbClr val="00582A"/>
                </a:solidFill>
              </a:rPr>
              <a:t>) 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هو حي في أنت </a:t>
            </a:r>
          </a:p>
          <a:p>
            <a:pPr algn="ctr" rtl="1"/>
            <a:r>
              <a:rPr lang="ar-EG" sz="66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6600" b="1" dirty="0" smtClean="0">
                <a:solidFill>
                  <a:srgbClr val="00582A"/>
                </a:solidFill>
              </a:rPr>
              <a:t> يسوع حي </a:t>
            </a:r>
          </a:p>
          <a:p>
            <a:pPr algn="ctr" rtl="1"/>
            <a:endParaRPr lang="ar-EG" sz="66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6600" b="1" dirty="0" smtClean="0">
                <a:solidFill>
                  <a:srgbClr val="00582A"/>
                </a:solidFill>
              </a:rPr>
              <a:t/>
            </a:r>
            <a:br>
              <a:rPr lang="ar-EG" sz="6600" b="1" dirty="0" smtClean="0">
                <a:solidFill>
                  <a:srgbClr val="00582A"/>
                </a:solidFill>
              </a:rPr>
            </a:br>
            <a:endParaRPr lang="ar-EG" sz="88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9694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</a:t>
            </a:r>
            <a:r>
              <a:rPr lang="ar-EG" sz="6600" b="1" dirty="0" smtClean="0">
                <a:solidFill>
                  <a:srgbClr val="00582A"/>
                </a:solidFill>
              </a:rPr>
              <a:t/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6600" b="1" dirty="0" smtClean="0">
                <a:solidFill>
                  <a:srgbClr val="00582A"/>
                </a:solidFill>
              </a:rPr>
              <a:t>   يسوع حي </a:t>
            </a:r>
          </a:p>
          <a:p>
            <a:pPr algn="ctr" rtl="1"/>
            <a:r>
              <a:rPr lang="ar-EG" sz="66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6600" b="1" dirty="0" smtClean="0">
                <a:solidFill>
                  <a:srgbClr val="00582A"/>
                </a:solidFill>
              </a:rPr>
              <a:t>  يسوع حي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هو حي فيني (</a:t>
            </a:r>
            <a:r>
              <a:rPr lang="ar-EG" sz="6600" b="1" dirty="0" err="1" smtClean="0">
                <a:solidFill>
                  <a:srgbClr val="00582A"/>
                </a:solidFill>
              </a:rPr>
              <a:t>انا</a:t>
            </a:r>
            <a:r>
              <a:rPr lang="ar-EG" sz="6600" b="1" dirty="0" smtClean="0">
                <a:solidFill>
                  <a:srgbClr val="00582A"/>
                </a:solidFill>
              </a:rPr>
              <a:t>) 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هو حي في أنت </a:t>
            </a:r>
          </a:p>
          <a:p>
            <a:pPr algn="ctr" rtl="1"/>
            <a:r>
              <a:rPr lang="ar-EG" sz="66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6600" b="1" dirty="0" smtClean="0">
                <a:solidFill>
                  <a:srgbClr val="00582A"/>
                </a:solidFill>
              </a:rPr>
              <a:t> يسوع حي </a:t>
            </a:r>
          </a:p>
          <a:p>
            <a:pPr algn="ctr" rtl="1"/>
            <a:endParaRPr lang="ar-EG" sz="66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6600" b="1" dirty="0" smtClean="0">
                <a:solidFill>
                  <a:srgbClr val="00582A"/>
                </a:solidFill>
              </a:rPr>
              <a:t/>
            </a:r>
            <a:br>
              <a:rPr lang="ar-EG" sz="6600" b="1" dirty="0" smtClean="0">
                <a:solidFill>
                  <a:srgbClr val="00582A"/>
                </a:solidFill>
              </a:rPr>
            </a:br>
            <a:endParaRPr lang="ar-EG" sz="88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9349"/>
            <a:ext cx="9982199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1- </a:t>
            </a:r>
          </a:p>
          <a:p>
            <a:pPr algn="ctr" rtl="1"/>
            <a:r>
              <a:rPr lang="ar-EG" sz="6600" b="1" dirty="0" smtClean="0"/>
              <a:t>(ما في قبلية  يسوع حي </a:t>
            </a:r>
          </a:p>
          <a:p>
            <a:pPr algn="ctr" rtl="1"/>
            <a:r>
              <a:rPr lang="ar-EG" sz="6600" b="1" dirty="0" smtClean="0"/>
              <a:t>كلنا واحد يسوع حي) ٢</a:t>
            </a:r>
          </a:p>
          <a:p>
            <a:pPr algn="ctr" rtl="1"/>
            <a:r>
              <a:rPr lang="ar-EG" sz="6600" b="1" dirty="0" smtClean="0"/>
              <a:t>هو حي فيني (</a:t>
            </a:r>
            <a:r>
              <a:rPr lang="ar-EG" sz="6600" b="1" dirty="0" err="1" smtClean="0"/>
              <a:t>انا</a:t>
            </a:r>
            <a:r>
              <a:rPr lang="ar-EG" sz="6600" b="1" dirty="0" smtClean="0"/>
              <a:t>)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هو </a:t>
            </a:r>
            <a:r>
              <a:rPr lang="ar-EG" sz="6600" b="1" dirty="0" smtClean="0"/>
              <a:t>حي في أنت </a:t>
            </a:r>
          </a:p>
          <a:p>
            <a:pPr algn="ctr" rtl="1"/>
            <a:r>
              <a:rPr lang="ar-EG" sz="6600" b="1" dirty="0" err="1" smtClean="0"/>
              <a:t>هللويا</a:t>
            </a:r>
            <a:r>
              <a:rPr lang="ar-EG" sz="6600" b="1" dirty="0" smtClean="0"/>
              <a:t> يسوع حي </a:t>
            </a:r>
          </a:p>
          <a:p>
            <a:pPr algn="ctr" rtl="1"/>
            <a:endParaRPr lang="ar-EG" sz="6600" b="1" dirty="0" smtClean="0"/>
          </a:p>
          <a:p>
            <a:pPr algn="ctr"/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8800" b="1" dirty="0" smtClean="0">
              <a:solidFill>
                <a:srgbClr val="001E0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9694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</a:t>
            </a:r>
            <a:r>
              <a:rPr lang="ar-EG" sz="6600" b="1" dirty="0" smtClean="0">
                <a:solidFill>
                  <a:srgbClr val="00582A"/>
                </a:solidFill>
              </a:rPr>
              <a:t/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6600" b="1" dirty="0" smtClean="0">
                <a:solidFill>
                  <a:srgbClr val="00582A"/>
                </a:solidFill>
              </a:rPr>
              <a:t>   يسوع حي </a:t>
            </a:r>
          </a:p>
          <a:p>
            <a:pPr algn="ctr" rtl="1"/>
            <a:r>
              <a:rPr lang="ar-EG" sz="66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6600" b="1" dirty="0" smtClean="0">
                <a:solidFill>
                  <a:srgbClr val="00582A"/>
                </a:solidFill>
              </a:rPr>
              <a:t>  يسوع حي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هو حي فيني (</a:t>
            </a:r>
            <a:r>
              <a:rPr lang="ar-EG" sz="6600" b="1" dirty="0" err="1" smtClean="0">
                <a:solidFill>
                  <a:srgbClr val="00582A"/>
                </a:solidFill>
              </a:rPr>
              <a:t>انا</a:t>
            </a:r>
            <a:r>
              <a:rPr lang="ar-EG" sz="6600" b="1" dirty="0" smtClean="0">
                <a:solidFill>
                  <a:srgbClr val="00582A"/>
                </a:solidFill>
              </a:rPr>
              <a:t>) 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هو حي في أنت </a:t>
            </a:r>
          </a:p>
          <a:p>
            <a:pPr algn="ctr" rtl="1"/>
            <a:r>
              <a:rPr lang="ar-EG" sz="66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6600" b="1" dirty="0" smtClean="0">
                <a:solidFill>
                  <a:srgbClr val="00582A"/>
                </a:solidFill>
              </a:rPr>
              <a:t> يسوع حي </a:t>
            </a:r>
          </a:p>
          <a:p>
            <a:pPr algn="ctr" rtl="1"/>
            <a:endParaRPr lang="ar-EG" sz="66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6600" b="1" dirty="0" smtClean="0">
                <a:solidFill>
                  <a:srgbClr val="00582A"/>
                </a:solidFill>
              </a:rPr>
              <a:t/>
            </a:r>
            <a:br>
              <a:rPr lang="ar-EG" sz="6600" b="1" dirty="0" smtClean="0">
                <a:solidFill>
                  <a:srgbClr val="00582A"/>
                </a:solidFill>
              </a:rPr>
            </a:br>
            <a:endParaRPr lang="ar-EG" sz="88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9349"/>
            <a:ext cx="9982199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2-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ما في موت  يسوع حي  </a:t>
            </a:r>
          </a:p>
          <a:p>
            <a:pPr algn="ctr" rtl="1"/>
            <a:r>
              <a:rPr lang="ar-EG" sz="6600" b="1" dirty="0" smtClean="0"/>
              <a:t> في يسوع   يسوع حي )٢  </a:t>
            </a:r>
          </a:p>
          <a:p>
            <a:pPr algn="ctr" rtl="1"/>
            <a:r>
              <a:rPr lang="ar-EG" sz="6600" b="1" dirty="0" smtClean="0"/>
              <a:t>هو حي فيني (</a:t>
            </a:r>
            <a:r>
              <a:rPr lang="ar-EG" sz="6600" b="1" dirty="0" err="1" smtClean="0"/>
              <a:t>انا</a:t>
            </a:r>
            <a:r>
              <a:rPr lang="ar-EG" sz="6600" b="1" dirty="0" smtClean="0"/>
              <a:t>) </a:t>
            </a:r>
          </a:p>
          <a:p>
            <a:pPr algn="ctr" rtl="1"/>
            <a:r>
              <a:rPr lang="ar-EG" sz="6600" b="1" dirty="0" smtClean="0"/>
              <a:t>هو حي في أنت </a:t>
            </a:r>
          </a:p>
          <a:p>
            <a:pPr algn="ctr" rtl="1"/>
            <a:r>
              <a:rPr lang="ar-EG" sz="6600" b="1" dirty="0" err="1" smtClean="0"/>
              <a:t>هللويا</a:t>
            </a:r>
            <a:r>
              <a:rPr lang="ar-EG" sz="6600" b="1" dirty="0" smtClean="0"/>
              <a:t> يسوع حي </a:t>
            </a:r>
          </a:p>
          <a:p>
            <a:pPr algn="ctr" rtl="1"/>
            <a:endParaRPr lang="ar-EG" sz="6600" b="1" dirty="0" smtClean="0"/>
          </a:p>
          <a:p>
            <a:pPr algn="ctr"/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8800" b="1" dirty="0" smtClean="0">
              <a:solidFill>
                <a:srgbClr val="001E0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9694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</a:t>
            </a:r>
            <a:r>
              <a:rPr lang="ar-EG" sz="6600" b="1" dirty="0" smtClean="0">
                <a:solidFill>
                  <a:srgbClr val="00582A"/>
                </a:solidFill>
              </a:rPr>
              <a:t/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6600" b="1" dirty="0" smtClean="0">
                <a:solidFill>
                  <a:srgbClr val="00582A"/>
                </a:solidFill>
              </a:rPr>
              <a:t>   يسوع حي </a:t>
            </a:r>
          </a:p>
          <a:p>
            <a:pPr algn="ctr" rtl="1"/>
            <a:r>
              <a:rPr lang="ar-EG" sz="66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6600" b="1" dirty="0" smtClean="0">
                <a:solidFill>
                  <a:srgbClr val="00582A"/>
                </a:solidFill>
              </a:rPr>
              <a:t>  يسوع حي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هو حي فيني (</a:t>
            </a:r>
            <a:r>
              <a:rPr lang="ar-EG" sz="6600" b="1" dirty="0" err="1" smtClean="0">
                <a:solidFill>
                  <a:srgbClr val="00582A"/>
                </a:solidFill>
              </a:rPr>
              <a:t>انا</a:t>
            </a:r>
            <a:r>
              <a:rPr lang="ar-EG" sz="6600" b="1" dirty="0" smtClean="0">
                <a:solidFill>
                  <a:srgbClr val="00582A"/>
                </a:solidFill>
              </a:rPr>
              <a:t>) 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هو حي في أنت </a:t>
            </a:r>
          </a:p>
          <a:p>
            <a:pPr algn="ctr" rtl="1"/>
            <a:r>
              <a:rPr lang="ar-EG" sz="66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6600" b="1" dirty="0" smtClean="0">
                <a:solidFill>
                  <a:srgbClr val="00582A"/>
                </a:solidFill>
              </a:rPr>
              <a:t> يسوع حي </a:t>
            </a:r>
          </a:p>
          <a:p>
            <a:pPr algn="ctr" rtl="1"/>
            <a:endParaRPr lang="ar-EG" sz="66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6600" b="1" dirty="0" smtClean="0">
                <a:solidFill>
                  <a:srgbClr val="00582A"/>
                </a:solidFill>
              </a:rPr>
              <a:t/>
            </a:r>
            <a:br>
              <a:rPr lang="ar-EG" sz="6600" b="1" dirty="0" smtClean="0">
                <a:solidFill>
                  <a:srgbClr val="00582A"/>
                </a:solidFill>
              </a:rPr>
            </a:br>
            <a:endParaRPr lang="ar-EG" sz="88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05549"/>
            <a:ext cx="9982199" cy="9571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3-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(ما في مشاكل ، يسوع حي  </a:t>
            </a:r>
          </a:p>
          <a:p>
            <a:pPr algn="ctr" rtl="1"/>
            <a:r>
              <a:rPr lang="ar-EG" sz="6600" b="1" dirty="0" smtClean="0"/>
              <a:t>ولا نميمة  يسوع </a:t>
            </a:r>
            <a:r>
              <a:rPr lang="ar-EG" sz="6600" b="1" dirty="0" smtClean="0"/>
              <a:t>حي)٢</a:t>
            </a:r>
          </a:p>
          <a:p>
            <a:pPr algn="ctr" rtl="1"/>
            <a:r>
              <a:rPr lang="ar-EG" sz="6600" b="1" dirty="0" smtClean="0"/>
              <a:t>هو </a:t>
            </a:r>
            <a:r>
              <a:rPr lang="ar-EG" sz="6600" b="1" dirty="0" smtClean="0"/>
              <a:t>حي فيني (</a:t>
            </a:r>
            <a:r>
              <a:rPr lang="ar-EG" sz="6600" b="1" dirty="0" err="1" smtClean="0"/>
              <a:t>انا</a:t>
            </a:r>
            <a:r>
              <a:rPr lang="ar-EG" sz="6600" b="1" dirty="0" smtClean="0"/>
              <a:t>) </a:t>
            </a:r>
            <a:endParaRPr lang="ar-EG" sz="6600" b="1" dirty="0" smtClean="0"/>
          </a:p>
          <a:p>
            <a:pPr algn="ctr" rtl="1"/>
            <a:r>
              <a:rPr lang="ar-EG" sz="6600" b="1" dirty="0" smtClean="0"/>
              <a:t>هو </a:t>
            </a:r>
            <a:r>
              <a:rPr lang="ar-EG" sz="6600" b="1" dirty="0" smtClean="0"/>
              <a:t>حي في أنت </a:t>
            </a:r>
          </a:p>
          <a:p>
            <a:pPr algn="ctr" rtl="1"/>
            <a:r>
              <a:rPr lang="ar-EG" sz="6600" b="1" dirty="0" err="1" smtClean="0"/>
              <a:t>هللويا</a:t>
            </a:r>
            <a:r>
              <a:rPr lang="ar-EG" sz="6600" b="1" dirty="0" smtClean="0"/>
              <a:t> يسوع حي </a:t>
            </a:r>
          </a:p>
          <a:p>
            <a:pPr algn="ctr" rtl="1"/>
            <a:endParaRPr lang="ar-EG" sz="6600" b="1" dirty="0" smtClean="0"/>
          </a:p>
          <a:p>
            <a:pPr algn="ctr"/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8800" b="1" dirty="0" smtClean="0">
              <a:solidFill>
                <a:srgbClr val="001E0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9694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</a:t>
            </a:r>
            <a:r>
              <a:rPr lang="ar-EG" sz="6600" b="1" dirty="0" smtClean="0">
                <a:solidFill>
                  <a:srgbClr val="00582A"/>
                </a:solidFill>
              </a:rPr>
              <a:t/>
            </a:r>
            <a:br>
              <a:rPr lang="ar-EG" sz="6600" b="1" dirty="0" smtClean="0">
                <a:solidFill>
                  <a:srgbClr val="00582A"/>
                </a:solidFill>
              </a:rPr>
            </a:br>
            <a:r>
              <a:rPr lang="ar-EG" sz="66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6600" b="1" dirty="0" smtClean="0">
                <a:solidFill>
                  <a:srgbClr val="00582A"/>
                </a:solidFill>
              </a:rPr>
              <a:t>   يسوع حي </a:t>
            </a:r>
          </a:p>
          <a:p>
            <a:pPr algn="ctr" rtl="1"/>
            <a:r>
              <a:rPr lang="ar-EG" sz="66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6600" b="1" dirty="0" smtClean="0">
                <a:solidFill>
                  <a:srgbClr val="00582A"/>
                </a:solidFill>
              </a:rPr>
              <a:t>  يسوع حي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هو حي فيني (</a:t>
            </a:r>
            <a:r>
              <a:rPr lang="ar-EG" sz="6600" b="1" dirty="0" err="1" smtClean="0">
                <a:solidFill>
                  <a:srgbClr val="00582A"/>
                </a:solidFill>
              </a:rPr>
              <a:t>انا</a:t>
            </a:r>
            <a:r>
              <a:rPr lang="ar-EG" sz="6600" b="1" dirty="0" smtClean="0">
                <a:solidFill>
                  <a:srgbClr val="00582A"/>
                </a:solidFill>
              </a:rPr>
              <a:t>) </a:t>
            </a:r>
          </a:p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هو حي في أنت </a:t>
            </a:r>
          </a:p>
          <a:p>
            <a:pPr algn="ctr" rtl="1"/>
            <a:r>
              <a:rPr lang="ar-EG" sz="66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6600" b="1" dirty="0" smtClean="0">
                <a:solidFill>
                  <a:srgbClr val="00582A"/>
                </a:solidFill>
              </a:rPr>
              <a:t> يسوع حي </a:t>
            </a:r>
          </a:p>
          <a:p>
            <a:pPr algn="ctr" rtl="1"/>
            <a:endParaRPr lang="ar-EG" sz="66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6600" b="1" dirty="0" smtClean="0">
                <a:solidFill>
                  <a:srgbClr val="00582A"/>
                </a:solidFill>
              </a:rPr>
              <a:t/>
            </a:r>
            <a:br>
              <a:rPr lang="ar-EG" sz="6600" b="1" dirty="0" smtClean="0">
                <a:solidFill>
                  <a:srgbClr val="00582A"/>
                </a:solidFill>
              </a:rPr>
            </a:br>
            <a:endParaRPr lang="ar-EG" sz="88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295400"/>
            <a:ext cx="9982199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(لا يعسُرُ عليكَ أمرٌ)٤</a:t>
            </a:r>
          </a:p>
          <a:p>
            <a:pPr algn="ctr" rtl="1"/>
            <a:r>
              <a:rPr lang="ar-EG" sz="6000" b="1" dirty="0" smtClean="0"/>
              <a:t>الهٌ قادرٌ في المشورةِ </a:t>
            </a:r>
            <a:r>
              <a:rPr lang="ar-EG" sz="6000" b="1" dirty="0" err="1" smtClean="0"/>
              <a:t>انتَ</a:t>
            </a:r>
            <a:r>
              <a:rPr lang="ar-EG" sz="6000" b="1" dirty="0" smtClean="0"/>
              <a:t> </a:t>
            </a:r>
            <a:r>
              <a:rPr lang="ar-EG" sz="6000" b="1" dirty="0" smtClean="0"/>
              <a:t>الحكيم  </a:t>
            </a:r>
            <a:endParaRPr lang="ar-EG" sz="6000" b="1" dirty="0" smtClean="0"/>
          </a:p>
          <a:p>
            <a:pPr algn="ctr" rtl="1"/>
            <a:r>
              <a:rPr lang="ar-EG" sz="7200" b="1" dirty="0" smtClean="0"/>
              <a:t>لا لا لا يعسرُ عليك </a:t>
            </a:r>
          </a:p>
          <a:p>
            <a:pPr algn="ctr" rtl="1"/>
            <a:r>
              <a:rPr lang="ar-EG" sz="7200" b="1" dirty="0" smtClean="0"/>
              <a:t>لا يعسرُ عليكَ أمرٌ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1958</TotalTime>
  <Words>125</Words>
  <Application>Microsoft Office PowerPoint</Application>
  <PresentationFormat>عرض على الشاشة (3:4)‏</PresentationFormat>
  <Paragraphs>71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274</cp:revision>
  <dcterms:created xsi:type="dcterms:W3CDTF">2021-12-07T14:30:00Z</dcterms:created>
  <dcterms:modified xsi:type="dcterms:W3CDTF">2022-06-29T10:29:36Z</dcterms:modified>
</cp:coreProperties>
</file>