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34" r:id="rId3"/>
    <p:sldId id="435" r:id="rId4"/>
    <p:sldId id="429" r:id="rId5"/>
    <p:sldId id="436" r:id="rId6"/>
    <p:sldId id="437" r:id="rId7"/>
    <p:sldId id="444" r:id="rId8"/>
    <p:sldId id="439" r:id="rId9"/>
    <p:sldId id="440" r:id="rId10"/>
    <p:sldId id="445" r:id="rId11"/>
    <p:sldId id="442" r:id="rId12"/>
    <p:sldId id="443" r:id="rId13"/>
    <p:sldId id="44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4"/>
            <p14:sldId id="435"/>
            <p14:sldId id="429"/>
            <p14:sldId id="436"/>
            <p14:sldId id="437"/>
            <p14:sldId id="444"/>
            <p14:sldId id="439"/>
            <p14:sldId id="440"/>
            <p14:sldId id="445"/>
            <p14:sldId id="442"/>
            <p14:sldId id="443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oJTQDUYdi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وسط البحر </a:t>
            </a:r>
            <a:r>
              <a:rPr lang="ar-EG" sz="7200" b="1" dirty="0" err="1"/>
              <a:t>الهايج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3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القرار :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يسوع لما رآني أسرعَّ إلي</a:t>
            </a:r>
          </a:p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 في يأسي وظلامي نور عينيَّ 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لما شفته صرخت ارحمني )2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جه أنقذني وأتحنن عليَّ )2</a:t>
            </a:r>
          </a:p>
          <a:p>
            <a:br>
              <a:rPr lang="ar-EG" sz="6000" b="1" dirty="0">
                <a:solidFill>
                  <a:srgbClr val="00582A"/>
                </a:solidFill>
              </a:rPr>
            </a:br>
            <a:endParaRPr lang="en-GB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6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( كنت </a:t>
            </a:r>
            <a:r>
              <a:rPr lang="ar-EG" sz="7200" b="1" dirty="0" err="1"/>
              <a:t>غرقان</a:t>
            </a:r>
            <a:r>
              <a:rPr lang="ar-EG" sz="7200" b="1" dirty="0"/>
              <a:t> ويائس </a:t>
            </a:r>
          </a:p>
          <a:p>
            <a:pPr algn="ctr"/>
            <a:r>
              <a:rPr lang="ar-EG" sz="7200" b="1" dirty="0"/>
              <a:t>وأملي مقطــــــوع </a:t>
            </a:r>
          </a:p>
          <a:p>
            <a:pPr algn="ctr"/>
            <a:r>
              <a:rPr lang="ar-EG" sz="7200" b="1" dirty="0" err="1"/>
              <a:t>جيت</a:t>
            </a:r>
            <a:r>
              <a:rPr lang="ar-EG" sz="7200" b="1" dirty="0"/>
              <a:t> ليسوع حبيبي </a:t>
            </a:r>
          </a:p>
          <a:p>
            <a:pPr algn="ctr"/>
            <a:r>
              <a:rPr lang="ar-EG" sz="7200" b="1" dirty="0"/>
              <a:t> أذرف له الدموع )2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852974"/>
            <a:ext cx="9982199" cy="1152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 (لما رآني عطف عليَّ)2 </a:t>
            </a:r>
            <a:br>
              <a:rPr lang="ar-EG" sz="7200" b="1" dirty="0"/>
            </a:br>
            <a:r>
              <a:rPr lang="ar-EG" sz="7200" b="1" dirty="0"/>
              <a:t>( مد </a:t>
            </a:r>
            <a:r>
              <a:rPr lang="ar-EG" sz="7200" b="1" dirty="0" err="1"/>
              <a:t>إيده</a:t>
            </a:r>
            <a:r>
              <a:rPr lang="ar-EG" sz="7200" b="1" dirty="0"/>
              <a:t> الحلــــــوة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ومسح لي عينــــي 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hlinkClick r:id="rId3"/>
              </a:rPr>
            </a:br>
            <a:r>
              <a:rPr lang="ar-EG" sz="7200" b="1" dirty="0">
                <a:hlinkClick r:id="rId3"/>
              </a:rPr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3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القرار :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يسوع لما رآني أسرعَّ إلي</a:t>
            </a:r>
          </a:p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 في يأسي وظلامي نور عينيَّ 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لما شفته صرخت ارحمني )2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جه أنقذني وأتحنن عليَّ )2</a:t>
            </a:r>
          </a:p>
          <a:p>
            <a:br>
              <a:rPr lang="ar-EG" sz="6000" b="1" dirty="0">
                <a:solidFill>
                  <a:srgbClr val="00582A"/>
                </a:solidFill>
              </a:rPr>
            </a:br>
            <a:endParaRPr lang="en-GB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73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 وسط البحر </a:t>
            </a:r>
            <a:r>
              <a:rPr lang="ar-EG" sz="7200" b="1" dirty="0" err="1"/>
              <a:t>الهايج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وأنا سايــــــــر </a:t>
            </a:r>
          </a:p>
          <a:p>
            <a:pPr algn="ctr"/>
            <a:r>
              <a:rPr lang="ar-EG" sz="7200" b="1" dirty="0"/>
              <a:t>تضربني أمواجه </a:t>
            </a:r>
          </a:p>
          <a:p>
            <a:pPr algn="ctr"/>
            <a:r>
              <a:rPr lang="ar-EG" sz="7200" b="1" dirty="0"/>
              <a:t>تجعلني حايــــــــــر ) 2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( ويسوع باين تركني )2</a:t>
            </a:r>
            <a:br>
              <a:rPr lang="ar-EG" sz="7200" b="1" dirty="0"/>
            </a:br>
            <a:r>
              <a:rPr lang="ar-EG" sz="7200" b="1" dirty="0"/>
              <a:t>( ولا عدت أشوفـــــه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من ضعف إيماني 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3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القرار :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يسوع لما رآني أسرعَّ إلي</a:t>
            </a:r>
          </a:p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 في يأسي وظلامي نور عينيَّ 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لما شفته صرخت ارحمني )2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جه أنقذني وأتحنن عليَّ )2</a:t>
            </a:r>
          </a:p>
          <a:p>
            <a:br>
              <a:rPr lang="ar-EG" sz="6000" b="1" dirty="0">
                <a:solidFill>
                  <a:srgbClr val="00582A"/>
                </a:solidFill>
              </a:rPr>
            </a:br>
            <a:endParaRPr lang="en-GB" sz="6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 صوت الرياح مخيفة </a:t>
            </a:r>
          </a:p>
          <a:p>
            <a:pPr algn="ctr"/>
            <a:r>
              <a:rPr lang="ar-EG" sz="7200" b="1" dirty="0"/>
              <a:t> يزعج آذانـــــي </a:t>
            </a:r>
          </a:p>
          <a:p>
            <a:pPr algn="ctr"/>
            <a:r>
              <a:rPr lang="ar-EG" sz="7200" b="1" dirty="0"/>
              <a:t>هول الليل وظلامه</a:t>
            </a:r>
          </a:p>
          <a:p>
            <a:pPr algn="ctr"/>
            <a:r>
              <a:rPr lang="ar-EG" sz="7200" b="1" dirty="0"/>
              <a:t> هدد سلامـــــــي ) 2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42212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 (والدموع لا تترك عينيَّ)2 </a:t>
            </a:r>
            <a:br>
              <a:rPr lang="ar-EG" sz="7200" b="1" dirty="0"/>
            </a:br>
            <a:r>
              <a:rPr lang="ar-EG" sz="7200" b="1" dirty="0"/>
              <a:t>( والنعاس الهــــادي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قد فارق أجفانـــي 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3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القرار :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يسوع لما رآني أسرعَّ إلي</a:t>
            </a:r>
          </a:p>
          <a:p>
            <a:pPr algn="ctr" rtl="1">
              <a:defRPr/>
            </a:pPr>
            <a:r>
              <a:rPr lang="ar-EG" sz="6000" b="1" dirty="0">
                <a:solidFill>
                  <a:srgbClr val="00582A"/>
                </a:solidFill>
              </a:rPr>
              <a:t> في يأسي وظلامي نور عينيَّ 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لما شفته صرخت ارحمني )2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( جه أنقذني وأتحنن عليَّ )2</a:t>
            </a:r>
          </a:p>
          <a:p>
            <a:br>
              <a:rPr lang="ar-EG" sz="6000" b="1" dirty="0">
                <a:solidFill>
                  <a:srgbClr val="00582A"/>
                </a:solidFill>
              </a:rPr>
            </a:br>
            <a:endParaRPr lang="en-GB" sz="6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11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 أخذت المجداف أجدف </a:t>
            </a:r>
          </a:p>
          <a:p>
            <a:pPr algn="ctr"/>
            <a:r>
              <a:rPr lang="ar-EG" sz="7200" b="1" dirty="0"/>
              <a:t>خابــت آمالـــــــــي </a:t>
            </a:r>
          </a:p>
          <a:p>
            <a:pPr algn="ctr"/>
            <a:r>
              <a:rPr lang="ar-EG" sz="7200" b="1" dirty="0" err="1"/>
              <a:t>ضعفى</a:t>
            </a:r>
            <a:r>
              <a:rPr lang="ar-EG" sz="7200" b="1" dirty="0"/>
              <a:t> وعجزي وجهلي </a:t>
            </a:r>
          </a:p>
          <a:p>
            <a:pPr algn="ctr"/>
            <a:r>
              <a:rPr lang="ar-EG" sz="7200" b="1" dirty="0"/>
              <a:t>زود أحزانـــــــــي )2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29174"/>
            <a:ext cx="9982199" cy="1152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 (ويسوع ع الشط </a:t>
            </a:r>
            <a:r>
              <a:rPr lang="ar-EG" sz="7200" b="1" dirty="0" err="1"/>
              <a:t>شايفنى</a:t>
            </a:r>
            <a:r>
              <a:rPr lang="ar-EG" sz="7200" b="1" dirty="0"/>
              <a:t>)</a:t>
            </a:r>
            <a:r>
              <a:rPr lang="ar-EG" sz="6000" b="1" dirty="0"/>
              <a:t>2</a:t>
            </a: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إمتى</a:t>
            </a:r>
            <a:r>
              <a:rPr lang="ar-EG" sz="7200" b="1" dirty="0"/>
              <a:t> </a:t>
            </a:r>
            <a:r>
              <a:rPr lang="ar-EG" sz="7200" b="1" dirty="0" err="1"/>
              <a:t>تيجي</a:t>
            </a:r>
            <a:r>
              <a:rPr lang="ar-EG" sz="7200" b="1" dirty="0"/>
              <a:t> يا ربــــي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وترد أمانــــــــــي 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296</Words>
  <Application>Microsoft Office PowerPoint</Application>
  <PresentationFormat>عرض على الشاشة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334</cp:revision>
  <dcterms:created xsi:type="dcterms:W3CDTF">2021-12-07T14:30:00Z</dcterms:created>
  <dcterms:modified xsi:type="dcterms:W3CDTF">2024-03-27T08:39:08Z</dcterms:modified>
</cp:coreProperties>
</file>