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410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وصلنا وصلنا ولولاك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(وصلنا وصلنا ولولاك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ما كنا وصلنا يا إلهنا الأمين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كبرنا كبرنا وسلامك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غمرنا غمرنا بطول السنين)2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وجاينلك</a:t>
            </a:r>
            <a:r>
              <a:rPr lang="ar-EG" sz="8000" b="1" dirty="0">
                <a:solidFill>
                  <a:srgbClr val="00582A"/>
                </a:solidFill>
              </a:rPr>
              <a:t> به الأوقات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نهديلك</a:t>
            </a:r>
            <a:r>
              <a:rPr lang="ar-EG" sz="8000" b="1" dirty="0">
                <a:solidFill>
                  <a:srgbClr val="00582A"/>
                </a:solidFill>
              </a:rPr>
              <a:t> أحلى النغمات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ونغنيلك</a:t>
            </a:r>
            <a:r>
              <a:rPr lang="ar-EG" sz="8000" b="1" dirty="0">
                <a:solidFill>
                  <a:srgbClr val="00582A"/>
                </a:solidFill>
              </a:rPr>
              <a:t> بالآلات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ونرفعلك</a:t>
            </a:r>
            <a:r>
              <a:rPr lang="ar-EG" sz="8000" b="1" dirty="0">
                <a:solidFill>
                  <a:srgbClr val="00582A"/>
                </a:solidFill>
              </a:rPr>
              <a:t> شكر القلوب</a:t>
            </a: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(سلمنا طريقنا إليك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ترسمها بخط </a:t>
            </a:r>
            <a:r>
              <a:rPr lang="ar-EG" sz="7200" b="1" dirty="0" err="1"/>
              <a:t>إيديك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واتكالنا يا رب عليك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إنك ضامن مستقبلنا)2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(وصلنا وصلنا ولولاك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ما كنا وصلنا يا </a:t>
            </a:r>
            <a:r>
              <a:rPr lang="ar-EG" sz="6600" b="1" dirty="0" err="1">
                <a:solidFill>
                  <a:srgbClr val="00582A"/>
                </a:solidFill>
              </a:rPr>
              <a:t>الهنا</a:t>
            </a:r>
            <a:r>
              <a:rPr lang="ar-EG" sz="6600" b="1" dirty="0">
                <a:solidFill>
                  <a:srgbClr val="00582A"/>
                </a:solidFill>
              </a:rPr>
              <a:t> الأمين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كبرنا كبرنا وسلامك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غمرنا غمرنا بطول السنين)2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وجاينلك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بهالأوقات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نهديلك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احلى</a:t>
            </a:r>
            <a:r>
              <a:rPr lang="ar-EG" sz="8000" b="1" dirty="0">
                <a:solidFill>
                  <a:srgbClr val="00582A"/>
                </a:solidFill>
              </a:rPr>
              <a:t> النغمات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ونغنيلك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بالالات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ونرفعلك</a:t>
            </a:r>
            <a:r>
              <a:rPr lang="ar-EG" sz="8000" b="1" dirty="0">
                <a:solidFill>
                  <a:srgbClr val="00582A"/>
                </a:solidFill>
              </a:rPr>
              <a:t> شكر القلوب</a:t>
            </a: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536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(</a:t>
            </a:r>
            <a:r>
              <a:rPr lang="ar-EG" sz="7200" b="1" dirty="0" err="1"/>
              <a:t>بنكرسلك</a:t>
            </a:r>
            <a:r>
              <a:rPr lang="ar-EG" sz="7200" b="1" dirty="0"/>
              <a:t> كل حياتنا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وبنخصعلك</a:t>
            </a:r>
            <a:r>
              <a:rPr lang="ar-EG" sz="7200" b="1" dirty="0"/>
              <a:t> كل أحلامنا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وبنهديلك</a:t>
            </a:r>
            <a:r>
              <a:rPr lang="ar-EG" sz="7200" b="1" dirty="0"/>
              <a:t> كل نجاحنا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مانت يا رب سبب فرحتنا)2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(وصلنا وصلنا ولولاك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ما كنا وصلنا يا </a:t>
            </a:r>
            <a:r>
              <a:rPr lang="ar-EG" sz="6600" b="1" dirty="0" err="1">
                <a:solidFill>
                  <a:srgbClr val="00582A"/>
                </a:solidFill>
              </a:rPr>
              <a:t>الهنا</a:t>
            </a:r>
            <a:r>
              <a:rPr lang="ar-EG" sz="6600" b="1" dirty="0">
                <a:solidFill>
                  <a:srgbClr val="00582A"/>
                </a:solidFill>
              </a:rPr>
              <a:t> الأمين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كبرنا كبرنا وسلامك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غمرنا غمرنا بطول السنين)2</a:t>
            </a:r>
          </a:p>
        </p:txBody>
      </p:sp>
    </p:spTree>
    <p:extLst>
      <p:ext uri="{BB962C8B-B14F-4D97-AF65-F5344CB8AC3E}">
        <p14:creationId xmlns:p14="http://schemas.microsoft.com/office/powerpoint/2010/main" val="328123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وجاينلك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بهالأوقات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نهديلك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احلى</a:t>
            </a:r>
            <a:r>
              <a:rPr lang="ar-EG" sz="8000" b="1" dirty="0">
                <a:solidFill>
                  <a:srgbClr val="00582A"/>
                </a:solidFill>
              </a:rPr>
              <a:t> النغمات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ونغنيلك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بالالات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ونرفعلك</a:t>
            </a:r>
            <a:r>
              <a:rPr lang="ar-EG" sz="8000" b="1" dirty="0">
                <a:solidFill>
                  <a:srgbClr val="00582A"/>
                </a:solidFill>
              </a:rPr>
              <a:t> شكر القلوب</a:t>
            </a: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7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128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261</cp:revision>
  <dcterms:created xsi:type="dcterms:W3CDTF">2021-12-07T14:30:00Z</dcterms:created>
  <dcterms:modified xsi:type="dcterms:W3CDTF">2024-03-27T08:48:55Z</dcterms:modified>
</cp:coreProperties>
</file>