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5" r:id="rId2"/>
    <p:sldId id="415" r:id="rId3"/>
    <p:sldId id="406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  <p:sldId id="431" r:id="rId20"/>
    <p:sldId id="432" r:id="rId21"/>
    <p:sldId id="433" r:id="rId22"/>
    <p:sldId id="434" r:id="rId23"/>
    <p:sldId id="435" r:id="rId24"/>
    <p:sldId id="29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5"/>
            <p14:sldId id="406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يا الكرامة اللي نلناها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882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5</a:t>
            </a:r>
            <a:r>
              <a:rPr lang="ar-EG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(يا السلام اللي أخذناه </a:t>
            </a:r>
          </a:p>
          <a:p>
            <a:pPr algn="ctr" rtl="1"/>
            <a:r>
              <a:rPr lang="ar-EG" sz="7200" b="1" dirty="0"/>
              <a:t>ببر الإيمان</a:t>
            </a:r>
          </a:p>
          <a:p>
            <a:pPr algn="ctr" rtl="1"/>
            <a:r>
              <a:rPr lang="ar-EG" sz="7200" b="1" dirty="0"/>
              <a:t>سلِّم حياتنا وإدانا</a:t>
            </a:r>
          </a:p>
          <a:p>
            <a:pPr algn="ctr" rtl="1"/>
            <a:r>
              <a:rPr lang="ar-EG" sz="7200" b="1" dirty="0"/>
              <a:t>سلامه كمان)2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391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120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6</a:t>
            </a:r>
            <a:r>
              <a:rPr lang="ar-EG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(يا النصرة اللي صارت لينا</a:t>
            </a:r>
          </a:p>
          <a:p>
            <a:pPr algn="ctr" rtl="1"/>
            <a:r>
              <a:rPr lang="ar-EG" sz="7200" b="1" dirty="0"/>
              <a:t> بقوة المصلوب</a:t>
            </a:r>
          </a:p>
          <a:p>
            <a:pPr algn="ctr" rtl="1"/>
            <a:r>
              <a:rPr lang="ar-EG" sz="7200" b="1" dirty="0"/>
              <a:t>كل قوى الشيطان </a:t>
            </a:r>
            <a:r>
              <a:rPr lang="ar-EG" sz="7200" b="1" dirty="0" err="1"/>
              <a:t>تحتينا</a:t>
            </a:r>
            <a:endParaRPr lang="ar-EG" sz="7200" b="1" dirty="0"/>
          </a:p>
          <a:p>
            <a:pPr algn="ctr" rtl="1"/>
            <a:r>
              <a:rPr lang="ar-EG" sz="7200" b="1" dirty="0"/>
              <a:t> ورئيسهم مغلوب 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629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358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7</a:t>
            </a:r>
            <a:r>
              <a:rPr lang="ar-EG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(يا الرفعة اللي انتشلتنا</a:t>
            </a:r>
          </a:p>
          <a:p>
            <a:pPr algn="ctr" rtl="1"/>
            <a:r>
              <a:rPr lang="ar-EG" sz="7200" b="1" dirty="0"/>
              <a:t>م الموت والفساد</a:t>
            </a:r>
          </a:p>
          <a:p>
            <a:pPr algn="ctr" rtl="1"/>
            <a:r>
              <a:rPr lang="ar-EG" sz="7200" b="1" dirty="0"/>
              <a:t>أصعدتنا وأجلستنا</a:t>
            </a:r>
          </a:p>
          <a:p>
            <a:pPr algn="ctr" rtl="1"/>
            <a:r>
              <a:rPr lang="ar-EG" sz="7200" b="1" dirty="0"/>
              <a:t>مع سيد الأسياد)2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867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58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8</a:t>
            </a:r>
            <a:r>
              <a:rPr lang="ar-EG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(يا الفرح الأبدي بحياة </a:t>
            </a:r>
          </a:p>
          <a:p>
            <a:pPr algn="ctr" rtl="1"/>
            <a:r>
              <a:rPr lang="ar-EG" sz="7200" b="1" dirty="0"/>
              <a:t>يــسوع حمل الله</a:t>
            </a:r>
          </a:p>
          <a:p>
            <a:pPr algn="ctr" rtl="1"/>
            <a:r>
              <a:rPr lang="ar-EG" sz="7200" b="1" dirty="0"/>
              <a:t>بتناولنا جسده ودمه</a:t>
            </a:r>
          </a:p>
          <a:p>
            <a:pPr algn="ctr" rtl="1"/>
            <a:r>
              <a:rPr lang="ar-EG" sz="7200" b="1" dirty="0"/>
              <a:t> نثبت فيه ونحياه 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629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882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9</a:t>
            </a:r>
            <a:r>
              <a:rPr lang="ar-EG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(يا القوة اللي احتضنتنا</a:t>
            </a:r>
          </a:p>
          <a:p>
            <a:pPr algn="ctr" rtl="1"/>
            <a:r>
              <a:rPr lang="ar-EG" sz="7200" b="1" dirty="0"/>
              <a:t>في عز القدير</a:t>
            </a:r>
          </a:p>
          <a:p>
            <a:pPr algn="ctr" rtl="1"/>
            <a:r>
              <a:rPr lang="ar-EG" sz="7200" b="1" dirty="0" err="1"/>
              <a:t>جددتنا</a:t>
            </a:r>
            <a:r>
              <a:rPr lang="ar-EG" sz="7200" b="1" dirty="0"/>
              <a:t> وشددتنا</a:t>
            </a:r>
          </a:p>
          <a:p>
            <a:pPr algn="ctr" rtl="1"/>
            <a:r>
              <a:rPr lang="ar-EG" sz="7200" b="1" dirty="0"/>
              <a:t>ولسه عملها كبير)2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34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882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(يا الكرامة اللي نلناها</a:t>
            </a:r>
          </a:p>
          <a:p>
            <a:pPr algn="ctr" rtl="1"/>
            <a:r>
              <a:rPr lang="ar-EG" sz="7200" b="1" dirty="0"/>
              <a:t> بالنعمة العظيمة</a:t>
            </a:r>
          </a:p>
          <a:p>
            <a:pPr algn="ctr" rtl="1"/>
            <a:r>
              <a:rPr lang="ar-EG" sz="7200" b="1" dirty="0"/>
              <a:t>يا الرحمة اللي في غناها </a:t>
            </a:r>
          </a:p>
          <a:p>
            <a:pPr algn="ctr" rtl="1"/>
            <a:r>
              <a:rPr lang="ar-EG" sz="7200" b="1" dirty="0"/>
              <a:t> جعلت لنا قيمة)2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0</a:t>
            </a:r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(يا جمال التدبير والقصد</a:t>
            </a:r>
          </a:p>
          <a:p>
            <a:pPr algn="ctr" rtl="1"/>
            <a:r>
              <a:rPr lang="ar-EG" sz="7200" b="1" dirty="0"/>
              <a:t>اللي </a:t>
            </a:r>
            <a:r>
              <a:rPr lang="ar-EG" sz="7200" b="1" dirty="0" err="1"/>
              <a:t>ف</a:t>
            </a:r>
            <a:r>
              <a:rPr lang="ar-EG" sz="7200" b="1" dirty="0"/>
              <a:t> قلب </a:t>
            </a:r>
            <a:r>
              <a:rPr lang="ar-EG" sz="7200" b="1" dirty="0" err="1"/>
              <a:t>الآب</a:t>
            </a:r>
            <a:endParaRPr lang="ar-EG" sz="7200" b="1" dirty="0"/>
          </a:p>
          <a:p>
            <a:pPr algn="ctr" rtl="1"/>
            <a:r>
              <a:rPr lang="ar-EG" sz="7200" b="1" dirty="0"/>
              <a:t>يجمع كل شيء للمجد</a:t>
            </a:r>
          </a:p>
          <a:p>
            <a:pPr algn="ctr" rtl="1"/>
            <a:r>
              <a:rPr lang="ar-EG" sz="7200" b="1" dirty="0"/>
              <a:t>في حبيب الأحباب)2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629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358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11</a:t>
            </a:r>
            <a:r>
              <a:rPr lang="ar-EG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(يا حلاوة التسبيح والحمد</a:t>
            </a:r>
          </a:p>
          <a:p>
            <a:pPr algn="ctr" rtl="1"/>
            <a:r>
              <a:rPr lang="ar-EG" sz="7200" b="1" dirty="0"/>
              <a:t>في وليمة الحبيب</a:t>
            </a:r>
          </a:p>
          <a:p>
            <a:pPr algn="ctr" rtl="1"/>
            <a:r>
              <a:rPr lang="ar-EG" sz="7200" b="1" dirty="0"/>
              <a:t>بموته وقيامته نشهد </a:t>
            </a:r>
          </a:p>
          <a:p>
            <a:pPr algn="ctr" rtl="1"/>
            <a:r>
              <a:rPr lang="ar-EG" sz="7200" b="1" dirty="0"/>
              <a:t>ونقول جاي قريب)2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629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34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20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2</a:t>
            </a:r>
            <a:r>
              <a:rPr lang="ar-EG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(يا العز اللي دعانا ليه</a:t>
            </a:r>
          </a:p>
          <a:p>
            <a:pPr algn="ctr" rtl="1"/>
            <a:r>
              <a:rPr lang="ar-EG" sz="7200" b="1" dirty="0" err="1"/>
              <a:t>الآب</a:t>
            </a:r>
            <a:r>
              <a:rPr lang="ar-EG" sz="7200" b="1" dirty="0"/>
              <a:t> القدوس</a:t>
            </a:r>
          </a:p>
          <a:p>
            <a:pPr algn="ctr" rtl="1"/>
            <a:r>
              <a:rPr lang="ar-EG" sz="7200" b="1" dirty="0"/>
              <a:t>لما </a:t>
            </a:r>
            <a:r>
              <a:rPr lang="ar-EG" sz="7200" b="1" dirty="0" err="1"/>
              <a:t>عطانا</a:t>
            </a:r>
            <a:r>
              <a:rPr lang="ar-EG" sz="7200" b="1" dirty="0"/>
              <a:t> للمسيح</a:t>
            </a:r>
          </a:p>
          <a:p>
            <a:pPr algn="ctr" rtl="1"/>
            <a:r>
              <a:rPr lang="ar-EG" sz="7200" b="1" dirty="0"/>
              <a:t>بالروح القدوس)2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629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120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3</a:t>
            </a:r>
            <a:r>
              <a:rPr lang="ar-EG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(يا المجد اللي صار لينا</a:t>
            </a:r>
          </a:p>
          <a:p>
            <a:pPr algn="ctr" rtl="1"/>
            <a:r>
              <a:rPr lang="ar-EG" sz="7200" b="1" dirty="0"/>
              <a:t> بالتبني فيه</a:t>
            </a:r>
          </a:p>
          <a:p>
            <a:pPr algn="ctr" rtl="1"/>
            <a:r>
              <a:rPr lang="ar-EG" sz="7200" b="1" dirty="0"/>
              <a:t>ورثة وختم الروح علينا</a:t>
            </a:r>
          </a:p>
          <a:p>
            <a:pPr algn="ctr" rtl="1"/>
            <a:r>
              <a:rPr lang="ar-EG" sz="7200" b="1" dirty="0"/>
              <a:t>وبكره نكون زييه)2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629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20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5400" b="1" dirty="0"/>
              <a:t>4</a:t>
            </a:r>
            <a:r>
              <a:rPr lang="ar-EG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(يا الفرح اللي انسكب فينا</a:t>
            </a:r>
          </a:p>
          <a:p>
            <a:pPr algn="ctr" rtl="1"/>
            <a:r>
              <a:rPr lang="ar-EG" sz="7200" b="1" dirty="0"/>
              <a:t>بينابيع الخلاص</a:t>
            </a:r>
          </a:p>
          <a:p>
            <a:pPr algn="ctr" rtl="1"/>
            <a:r>
              <a:rPr lang="ar-EG" sz="7200" b="1" dirty="0"/>
              <a:t>أنهار </a:t>
            </a:r>
            <a:r>
              <a:rPr lang="ar-EG" sz="7200" b="1" dirty="0" err="1"/>
              <a:t>فايضة</a:t>
            </a:r>
            <a:r>
              <a:rPr lang="ar-EG" sz="7200" b="1" dirty="0"/>
              <a:t> بحبه علينا</a:t>
            </a:r>
          </a:p>
          <a:p>
            <a:pPr algn="ctr" rtl="1"/>
            <a:r>
              <a:rPr lang="ar-EG" sz="7200" b="1" dirty="0"/>
              <a:t>من جوه الأقداس)2</a:t>
            </a:r>
          </a:p>
          <a:p>
            <a:pPr algn="ctr" rtl="1"/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629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</a:t>
            </a:r>
            <a:r>
              <a:rPr lang="en-US" sz="7200" b="1" dirty="0">
                <a:solidFill>
                  <a:srgbClr val="00582A"/>
                </a:solidFill>
              </a:rPr>
              <a:t>)</a:t>
            </a:r>
            <a:r>
              <a:rPr lang="ar-EG" sz="7200" b="1" dirty="0">
                <a:solidFill>
                  <a:srgbClr val="00582A"/>
                </a:solidFill>
              </a:rPr>
              <a:t>يسوع ابن الله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خد طبيعتنا وموتنا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وأعطى بدالها نجاة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بحياته لحياتنا</a:t>
            </a:r>
            <a:r>
              <a:rPr lang="en-US" sz="7200" b="1" dirty="0">
                <a:solidFill>
                  <a:srgbClr val="00582A"/>
                </a:solidFill>
              </a:rPr>
              <a:t>2(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1982</TotalTime>
  <Words>428</Words>
  <Application>Microsoft Office PowerPoint</Application>
  <PresentationFormat>عرض على الشاشة (4:3)</PresentationFormat>
  <Paragraphs>134</Paragraphs>
  <Slides>24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284</cp:revision>
  <dcterms:created xsi:type="dcterms:W3CDTF">2021-12-07T14:30:00Z</dcterms:created>
  <dcterms:modified xsi:type="dcterms:W3CDTF">2024-03-27T08:52:57Z</dcterms:modified>
</cp:coreProperties>
</file>