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75" r:id="rId2"/>
    <p:sldId id="415" r:id="rId3"/>
    <p:sldId id="406" r:id="rId4"/>
    <p:sldId id="416" r:id="rId5"/>
    <p:sldId id="417" r:id="rId6"/>
    <p:sldId id="418" r:id="rId7"/>
    <p:sldId id="419" r:id="rId8"/>
    <p:sldId id="420" r:id="rId9"/>
    <p:sldId id="421" r:id="rId10"/>
    <p:sldId id="422" r:id="rId11"/>
    <p:sldId id="423" r:id="rId12"/>
    <p:sldId id="424" r:id="rId13"/>
    <p:sldId id="425" r:id="rId14"/>
    <p:sldId id="426" r:id="rId15"/>
    <p:sldId id="427" r:id="rId16"/>
    <p:sldId id="428" r:id="rId17"/>
    <p:sldId id="429" r:id="rId18"/>
    <p:sldId id="430" r:id="rId19"/>
    <p:sldId id="431" r:id="rId20"/>
    <p:sldId id="432" r:id="rId21"/>
    <p:sldId id="433" r:id="rId22"/>
    <p:sldId id="434" r:id="rId23"/>
    <p:sldId id="435" r:id="rId24"/>
    <p:sldId id="29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15"/>
            <p14:sldId id="406"/>
            <p14:sldId id="416"/>
            <p14:sldId id="417"/>
            <p14:sldId id="418"/>
            <p14:sldId id="419"/>
            <p14:sldId id="420"/>
            <p14:sldId id="421"/>
            <p14:sldId id="422"/>
            <p14:sldId id="423"/>
            <p14:sldId id="424"/>
            <p14:sldId id="425"/>
            <p14:sldId id="426"/>
            <p14:sldId id="427"/>
            <p14:sldId id="428"/>
            <p14:sldId id="429"/>
            <p14:sldId id="430"/>
            <p14:sldId id="431"/>
            <p14:sldId id="432"/>
            <p14:sldId id="433"/>
            <p14:sldId id="434"/>
            <p14:sldId id="43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70" d="100"/>
          <a:sy n="70" d="100"/>
        </p:scale>
        <p:origin x="76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/>
            <a:r>
              <a:rPr lang="ar-EG" sz="8000" b="1" dirty="0"/>
              <a:t>يا الكرامة اللي نلناها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88275"/>
            <a:ext cx="9982199" cy="781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5400" b="1" dirty="0"/>
              <a:t>5</a:t>
            </a:r>
            <a:r>
              <a:rPr lang="ar-EG" sz="5400" b="1" dirty="0"/>
              <a:t>- </a:t>
            </a:r>
            <a:endParaRPr lang="ar-EG" sz="7200" b="1" dirty="0"/>
          </a:p>
          <a:p>
            <a:pPr algn="ctr" rtl="1"/>
            <a:r>
              <a:rPr lang="ar-EG" sz="7200" b="1" dirty="0"/>
              <a:t>(يا السلام اللي أخذناه </a:t>
            </a:r>
          </a:p>
          <a:p>
            <a:pPr algn="ctr" rtl="1"/>
            <a:r>
              <a:rPr lang="ar-EG" sz="7200" b="1" dirty="0"/>
              <a:t>ببر الإيمان</a:t>
            </a:r>
          </a:p>
          <a:p>
            <a:pPr algn="ctr" rtl="1"/>
            <a:r>
              <a:rPr lang="ar-EG" sz="7200" b="1" dirty="0"/>
              <a:t>سلِّم حياتنا وإدانا</a:t>
            </a:r>
          </a:p>
          <a:p>
            <a:pPr algn="ctr" rtl="1"/>
            <a:r>
              <a:rPr lang="ar-EG" sz="7200" b="1" dirty="0"/>
              <a:t>سلامه كمان)2</a:t>
            </a:r>
          </a:p>
          <a:p>
            <a:pPr algn="ctr" rtl="1"/>
            <a:br>
              <a:rPr lang="ar-EG" sz="7200" b="1" dirty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639187"/>
            <a:ext cx="9982199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 </a:t>
            </a:r>
            <a:r>
              <a:rPr lang="en-US" sz="7200" b="1" dirty="0">
                <a:solidFill>
                  <a:srgbClr val="00582A"/>
                </a:solidFill>
              </a:rPr>
              <a:t>)</a:t>
            </a:r>
            <a:r>
              <a:rPr lang="ar-EG" sz="7200" b="1" dirty="0">
                <a:solidFill>
                  <a:srgbClr val="00582A"/>
                </a:solidFill>
              </a:rPr>
              <a:t>يسوع ابن الله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خد طبيعتنا وموتنا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وأعطى بدالها نجاة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بحياته لحياتنا</a:t>
            </a:r>
            <a:r>
              <a:rPr lang="en-US" sz="7200" b="1" dirty="0">
                <a:solidFill>
                  <a:srgbClr val="00582A"/>
                </a:solidFill>
              </a:rPr>
              <a:t>2(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12075"/>
            <a:ext cx="9982199" cy="781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5400" b="1" dirty="0"/>
              <a:t>6</a:t>
            </a:r>
            <a:r>
              <a:rPr lang="ar-EG" sz="5400" b="1" dirty="0"/>
              <a:t>- </a:t>
            </a:r>
            <a:endParaRPr lang="ar-EG" sz="7200" b="1" dirty="0"/>
          </a:p>
          <a:p>
            <a:pPr algn="ctr" rtl="1"/>
            <a:r>
              <a:rPr lang="ar-EG" sz="7200" b="1" dirty="0"/>
              <a:t>(يا النصرة اللي صارت لينا</a:t>
            </a:r>
          </a:p>
          <a:p>
            <a:pPr algn="ctr" rtl="1"/>
            <a:r>
              <a:rPr lang="ar-EG" sz="7200" b="1" dirty="0"/>
              <a:t> بقوة المصلوب</a:t>
            </a:r>
          </a:p>
          <a:p>
            <a:pPr algn="ctr" rtl="1"/>
            <a:r>
              <a:rPr lang="ar-EG" sz="7200" b="1" dirty="0"/>
              <a:t>كل قوى الشيطان </a:t>
            </a:r>
            <a:r>
              <a:rPr lang="ar-EG" sz="7200" b="1" dirty="0" err="1"/>
              <a:t>تحتينا</a:t>
            </a:r>
            <a:endParaRPr lang="ar-EG" sz="7200" b="1" dirty="0"/>
          </a:p>
          <a:p>
            <a:pPr algn="ctr" rtl="1"/>
            <a:r>
              <a:rPr lang="ar-EG" sz="7200" b="1" dirty="0"/>
              <a:t> ورئيسهم مغلوب )2</a:t>
            </a:r>
          </a:p>
          <a:p>
            <a:pPr algn="ctr" rtl="1"/>
            <a:br>
              <a:rPr lang="ar-EG" sz="7200" b="1" dirty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562987"/>
            <a:ext cx="9982199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 </a:t>
            </a:r>
            <a:r>
              <a:rPr lang="en-US" sz="7200" b="1" dirty="0">
                <a:solidFill>
                  <a:srgbClr val="00582A"/>
                </a:solidFill>
              </a:rPr>
              <a:t>)</a:t>
            </a:r>
            <a:r>
              <a:rPr lang="ar-EG" sz="7200" b="1" dirty="0">
                <a:solidFill>
                  <a:srgbClr val="00582A"/>
                </a:solidFill>
              </a:rPr>
              <a:t>يسوع ابن الله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خد طبيعتنا وموتنا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وأعطى بدالها نجاة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بحياته لحياتنا</a:t>
            </a:r>
            <a:r>
              <a:rPr lang="en-US" sz="7200" b="1" dirty="0">
                <a:solidFill>
                  <a:srgbClr val="00582A"/>
                </a:solidFill>
              </a:rPr>
              <a:t>2(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35875"/>
            <a:ext cx="9982199" cy="781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5400" b="1" dirty="0"/>
              <a:t>7</a:t>
            </a:r>
            <a:r>
              <a:rPr lang="ar-EG" sz="5400" b="1" dirty="0"/>
              <a:t>- </a:t>
            </a:r>
            <a:endParaRPr lang="ar-EG" sz="7200" b="1" dirty="0"/>
          </a:p>
          <a:p>
            <a:pPr algn="ctr" rtl="1"/>
            <a:r>
              <a:rPr lang="ar-EG" sz="7200" b="1" dirty="0"/>
              <a:t>(يا الرفعة اللي انتشلتنا</a:t>
            </a:r>
          </a:p>
          <a:p>
            <a:pPr algn="ctr" rtl="1"/>
            <a:r>
              <a:rPr lang="ar-EG" sz="7200" b="1" dirty="0"/>
              <a:t>م الموت والفساد</a:t>
            </a:r>
          </a:p>
          <a:p>
            <a:pPr algn="ctr" rtl="1"/>
            <a:r>
              <a:rPr lang="ar-EG" sz="7200" b="1" dirty="0"/>
              <a:t>أصعدتنا وأجلستنا</a:t>
            </a:r>
          </a:p>
          <a:p>
            <a:pPr algn="ctr" rtl="1"/>
            <a:r>
              <a:rPr lang="ar-EG" sz="7200" b="1" dirty="0"/>
              <a:t>مع سيد الأسياد)2</a:t>
            </a:r>
          </a:p>
          <a:p>
            <a:pPr algn="ctr" rtl="1"/>
            <a:br>
              <a:rPr lang="ar-EG" sz="7200" b="1" dirty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486787"/>
            <a:ext cx="9982199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 </a:t>
            </a:r>
            <a:r>
              <a:rPr lang="en-US" sz="7200" b="1" dirty="0">
                <a:solidFill>
                  <a:srgbClr val="00582A"/>
                </a:solidFill>
              </a:rPr>
              <a:t>)</a:t>
            </a:r>
            <a:r>
              <a:rPr lang="ar-EG" sz="7200" b="1" dirty="0">
                <a:solidFill>
                  <a:srgbClr val="00582A"/>
                </a:solidFill>
              </a:rPr>
              <a:t>يسوع ابن الله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خد طبيعتنا وموتنا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وأعطى بدالها نجاة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بحياته لحياتنا</a:t>
            </a:r>
            <a:r>
              <a:rPr lang="en-US" sz="7200" b="1" dirty="0">
                <a:solidFill>
                  <a:srgbClr val="00582A"/>
                </a:solidFill>
              </a:rPr>
              <a:t>2(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35875"/>
            <a:ext cx="9982199" cy="781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5400" b="1" dirty="0"/>
              <a:t>8</a:t>
            </a:r>
            <a:r>
              <a:rPr lang="ar-EG" sz="5400" b="1" dirty="0"/>
              <a:t>- </a:t>
            </a:r>
            <a:endParaRPr lang="ar-EG" sz="7200" b="1" dirty="0"/>
          </a:p>
          <a:p>
            <a:pPr algn="ctr" rtl="1"/>
            <a:r>
              <a:rPr lang="ar-EG" sz="7200" b="1" dirty="0"/>
              <a:t>(يا الفرح الأبدي بحياة </a:t>
            </a:r>
          </a:p>
          <a:p>
            <a:pPr algn="ctr" rtl="1"/>
            <a:r>
              <a:rPr lang="ar-EG" sz="7200" b="1" dirty="0"/>
              <a:t>يــسوع حمل الله</a:t>
            </a:r>
          </a:p>
          <a:p>
            <a:pPr algn="ctr" rtl="1"/>
            <a:r>
              <a:rPr lang="ar-EG" sz="7200" b="1" dirty="0"/>
              <a:t>بتناولنا جسده ودمه</a:t>
            </a:r>
          </a:p>
          <a:p>
            <a:pPr algn="ctr" rtl="1"/>
            <a:r>
              <a:rPr lang="ar-EG" sz="7200" b="1" dirty="0"/>
              <a:t> نثبت فيه ونحياه )2</a:t>
            </a:r>
          </a:p>
          <a:p>
            <a:pPr algn="ctr" rtl="1"/>
            <a:br>
              <a:rPr lang="ar-EG" sz="7200" b="1" dirty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562987"/>
            <a:ext cx="9982199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 </a:t>
            </a:r>
            <a:r>
              <a:rPr lang="en-US" sz="7200" b="1" dirty="0">
                <a:solidFill>
                  <a:srgbClr val="00582A"/>
                </a:solidFill>
              </a:rPr>
              <a:t>)</a:t>
            </a:r>
            <a:r>
              <a:rPr lang="ar-EG" sz="7200" b="1" dirty="0">
                <a:solidFill>
                  <a:srgbClr val="00582A"/>
                </a:solidFill>
              </a:rPr>
              <a:t>يسوع ابن الله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خد طبيعتنا وموتنا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وأعطى بدالها نجاة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بحياته لحياتنا</a:t>
            </a:r>
            <a:r>
              <a:rPr lang="en-US" sz="7200" b="1" dirty="0">
                <a:solidFill>
                  <a:srgbClr val="00582A"/>
                </a:solidFill>
              </a:rPr>
              <a:t>2(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88275"/>
            <a:ext cx="9982199" cy="781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5400" b="1" dirty="0"/>
              <a:t>9</a:t>
            </a:r>
            <a:r>
              <a:rPr lang="ar-EG" sz="5400" b="1" dirty="0"/>
              <a:t>- </a:t>
            </a:r>
            <a:endParaRPr lang="ar-EG" sz="7200" b="1" dirty="0"/>
          </a:p>
          <a:p>
            <a:pPr algn="ctr" rtl="1"/>
            <a:r>
              <a:rPr lang="ar-EG" sz="7200" b="1" dirty="0"/>
              <a:t>(يا القوة اللي احتضنتنا</a:t>
            </a:r>
          </a:p>
          <a:p>
            <a:pPr algn="ctr" rtl="1"/>
            <a:r>
              <a:rPr lang="ar-EG" sz="7200" b="1" dirty="0"/>
              <a:t>في عز القدير</a:t>
            </a:r>
          </a:p>
          <a:p>
            <a:pPr algn="ctr" rtl="1"/>
            <a:r>
              <a:rPr lang="ar-EG" sz="7200" b="1" dirty="0" err="1"/>
              <a:t>جددتنا</a:t>
            </a:r>
            <a:r>
              <a:rPr lang="ar-EG" sz="7200" b="1" dirty="0"/>
              <a:t> وشددتنا</a:t>
            </a:r>
          </a:p>
          <a:p>
            <a:pPr algn="ctr" rtl="1"/>
            <a:r>
              <a:rPr lang="ar-EG" sz="7200" b="1" dirty="0"/>
              <a:t>ولسه عملها كبير)2</a:t>
            </a:r>
          </a:p>
          <a:p>
            <a:pPr algn="ctr" rtl="1"/>
            <a:br>
              <a:rPr lang="ar-EG" sz="7200" b="1" dirty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533400"/>
            <a:ext cx="9982199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 </a:t>
            </a:r>
            <a:r>
              <a:rPr lang="en-US" sz="7200" b="1" dirty="0">
                <a:solidFill>
                  <a:srgbClr val="00582A"/>
                </a:solidFill>
              </a:rPr>
              <a:t>)</a:t>
            </a:r>
            <a:r>
              <a:rPr lang="ar-EG" sz="7200" b="1" dirty="0">
                <a:solidFill>
                  <a:srgbClr val="00582A"/>
                </a:solidFill>
              </a:rPr>
              <a:t>يسوع ابن الله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خد طبيعتنا وموتنا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وأعطى بدالها نجاة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بحياته لحياتنا</a:t>
            </a:r>
            <a:r>
              <a:rPr lang="en-US" sz="7200" b="1" dirty="0">
                <a:solidFill>
                  <a:srgbClr val="00582A"/>
                </a:solidFill>
              </a:rPr>
              <a:t>2(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88275"/>
            <a:ext cx="9982199" cy="781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1- </a:t>
            </a:r>
            <a:endParaRPr lang="ar-EG" sz="7200" b="1" dirty="0"/>
          </a:p>
          <a:p>
            <a:pPr algn="ctr" rtl="1"/>
            <a:r>
              <a:rPr lang="ar-EG" sz="7200" b="1" dirty="0"/>
              <a:t>(يا الكرامة اللي نلناها</a:t>
            </a:r>
          </a:p>
          <a:p>
            <a:pPr algn="ctr" rtl="1"/>
            <a:r>
              <a:rPr lang="ar-EG" sz="7200" b="1" dirty="0"/>
              <a:t> بالنعمة العظيمة</a:t>
            </a:r>
          </a:p>
          <a:p>
            <a:pPr algn="ctr" rtl="1"/>
            <a:r>
              <a:rPr lang="ar-EG" sz="7200" b="1" dirty="0"/>
              <a:t>يا الرحمة اللي في غناها </a:t>
            </a:r>
          </a:p>
          <a:p>
            <a:pPr algn="ctr" rtl="1"/>
            <a:r>
              <a:rPr lang="ar-EG" sz="7200" b="1" dirty="0"/>
              <a:t> جعلت لنا قيمة)2</a:t>
            </a:r>
          </a:p>
          <a:p>
            <a:pPr algn="ctr" rtl="1"/>
            <a:br>
              <a:rPr lang="ar-EG" sz="7200" b="1" dirty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200"/>
            <a:ext cx="9982199" cy="781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5400" b="1" dirty="0"/>
              <a:t>0</a:t>
            </a:r>
            <a:r>
              <a:rPr lang="ar-EG" sz="5400" b="1" dirty="0"/>
              <a:t>1- </a:t>
            </a:r>
            <a:endParaRPr lang="ar-EG" sz="7200" b="1" dirty="0"/>
          </a:p>
          <a:p>
            <a:pPr algn="ctr" rtl="1"/>
            <a:r>
              <a:rPr lang="ar-EG" sz="7200" b="1" dirty="0"/>
              <a:t>(يا جمال التدبير والقصد</a:t>
            </a:r>
          </a:p>
          <a:p>
            <a:pPr algn="ctr" rtl="1"/>
            <a:r>
              <a:rPr lang="ar-EG" sz="7200" b="1" dirty="0"/>
              <a:t>اللي </a:t>
            </a:r>
            <a:r>
              <a:rPr lang="ar-EG" sz="7200" b="1" dirty="0" err="1"/>
              <a:t>ف</a:t>
            </a:r>
            <a:r>
              <a:rPr lang="ar-EG" sz="7200" b="1" dirty="0"/>
              <a:t> قلب </a:t>
            </a:r>
            <a:r>
              <a:rPr lang="ar-EG" sz="7200" b="1" dirty="0" err="1"/>
              <a:t>الآب</a:t>
            </a:r>
            <a:endParaRPr lang="ar-EG" sz="7200" b="1" dirty="0"/>
          </a:p>
          <a:p>
            <a:pPr algn="ctr" rtl="1"/>
            <a:r>
              <a:rPr lang="ar-EG" sz="7200" b="1" dirty="0"/>
              <a:t>يجمع كل شيء للمجد</a:t>
            </a:r>
          </a:p>
          <a:p>
            <a:pPr algn="ctr" rtl="1"/>
            <a:r>
              <a:rPr lang="ar-EG" sz="7200" b="1" dirty="0"/>
              <a:t>في حبيب الأحباب)2</a:t>
            </a:r>
          </a:p>
          <a:p>
            <a:pPr algn="ctr" rtl="1"/>
            <a:br>
              <a:rPr lang="ar-EG" sz="7200" b="1" dirty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562987"/>
            <a:ext cx="9982199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 </a:t>
            </a:r>
            <a:r>
              <a:rPr lang="en-US" sz="7200" b="1" dirty="0">
                <a:solidFill>
                  <a:srgbClr val="00582A"/>
                </a:solidFill>
              </a:rPr>
              <a:t>)</a:t>
            </a:r>
            <a:r>
              <a:rPr lang="ar-EG" sz="7200" b="1" dirty="0">
                <a:solidFill>
                  <a:srgbClr val="00582A"/>
                </a:solidFill>
              </a:rPr>
              <a:t>يسوع ابن الله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خد طبيعتنا وموتنا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وأعطى بدالها نجاة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بحياته لحياتنا</a:t>
            </a:r>
            <a:r>
              <a:rPr lang="en-US" sz="7200" b="1" dirty="0">
                <a:solidFill>
                  <a:srgbClr val="00582A"/>
                </a:solidFill>
              </a:rPr>
              <a:t>2(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35875"/>
            <a:ext cx="9982199" cy="781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5400" b="1" dirty="0"/>
              <a:t>11</a:t>
            </a:r>
            <a:r>
              <a:rPr lang="ar-EG" sz="5400" b="1" dirty="0"/>
              <a:t>- </a:t>
            </a:r>
            <a:endParaRPr lang="ar-EG" sz="7200" b="1" dirty="0"/>
          </a:p>
          <a:p>
            <a:pPr algn="ctr" rtl="1"/>
            <a:r>
              <a:rPr lang="ar-EG" sz="7200" b="1" dirty="0"/>
              <a:t>(يا حلاوة التسبيح والحمد</a:t>
            </a:r>
          </a:p>
          <a:p>
            <a:pPr algn="ctr" rtl="1"/>
            <a:r>
              <a:rPr lang="ar-EG" sz="7200" b="1" dirty="0"/>
              <a:t>في وليمة الحبيب</a:t>
            </a:r>
          </a:p>
          <a:p>
            <a:pPr algn="ctr" rtl="1"/>
            <a:r>
              <a:rPr lang="ar-EG" sz="7200" b="1" dirty="0"/>
              <a:t>بموته وقيامته نشهد </a:t>
            </a:r>
          </a:p>
          <a:p>
            <a:pPr algn="ctr" rtl="1"/>
            <a:r>
              <a:rPr lang="ar-EG" sz="7200" b="1" dirty="0"/>
              <a:t>ونقول جاي قريب)2</a:t>
            </a:r>
          </a:p>
          <a:p>
            <a:pPr algn="ctr" rtl="1"/>
            <a:br>
              <a:rPr lang="ar-EG" sz="7200" b="1" dirty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562987"/>
            <a:ext cx="9982199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 </a:t>
            </a:r>
            <a:r>
              <a:rPr lang="en-US" sz="7200" b="1" dirty="0">
                <a:solidFill>
                  <a:srgbClr val="00582A"/>
                </a:solidFill>
              </a:rPr>
              <a:t>)</a:t>
            </a:r>
            <a:r>
              <a:rPr lang="ar-EG" sz="7200" b="1" dirty="0">
                <a:solidFill>
                  <a:srgbClr val="00582A"/>
                </a:solidFill>
              </a:rPr>
              <a:t>يسوع ابن الله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خد طبيعتنا وموتنا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وأعطى بدالها نجاة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بحياته لحياتنا</a:t>
            </a:r>
            <a:r>
              <a:rPr lang="en-US" sz="7200" b="1" dirty="0">
                <a:solidFill>
                  <a:srgbClr val="00582A"/>
                </a:solidFill>
              </a:rPr>
              <a:t>2(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533400"/>
            <a:ext cx="9982199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 </a:t>
            </a:r>
            <a:r>
              <a:rPr lang="en-US" sz="7200" b="1" dirty="0">
                <a:solidFill>
                  <a:srgbClr val="00582A"/>
                </a:solidFill>
              </a:rPr>
              <a:t>)</a:t>
            </a:r>
            <a:r>
              <a:rPr lang="ar-EG" sz="7200" b="1" dirty="0">
                <a:solidFill>
                  <a:srgbClr val="00582A"/>
                </a:solidFill>
              </a:rPr>
              <a:t>يسوع ابن الله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خد طبيعتنا وموتنا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وأعطى بدالها نجاة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بحياته لحياتنا</a:t>
            </a:r>
            <a:r>
              <a:rPr lang="en-US" sz="7200" b="1" dirty="0">
                <a:solidFill>
                  <a:srgbClr val="00582A"/>
                </a:solidFill>
              </a:rPr>
              <a:t>2(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12075"/>
            <a:ext cx="9982199" cy="781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5400" b="1" dirty="0"/>
              <a:t>2</a:t>
            </a:r>
            <a:r>
              <a:rPr lang="ar-EG" sz="5400" b="1" dirty="0"/>
              <a:t>- </a:t>
            </a:r>
            <a:endParaRPr lang="ar-EG" sz="7200" b="1" dirty="0"/>
          </a:p>
          <a:p>
            <a:pPr algn="ctr" rtl="1"/>
            <a:r>
              <a:rPr lang="ar-EG" sz="7200" b="1" dirty="0"/>
              <a:t>(يا العز اللي دعانا ليه</a:t>
            </a:r>
          </a:p>
          <a:p>
            <a:pPr algn="ctr" rtl="1"/>
            <a:r>
              <a:rPr lang="ar-EG" sz="7200" b="1" dirty="0" err="1"/>
              <a:t>الآب</a:t>
            </a:r>
            <a:r>
              <a:rPr lang="ar-EG" sz="7200" b="1" dirty="0"/>
              <a:t> القدوس</a:t>
            </a:r>
          </a:p>
          <a:p>
            <a:pPr algn="ctr" rtl="1"/>
            <a:r>
              <a:rPr lang="ar-EG" sz="7200" b="1" dirty="0"/>
              <a:t>لما </a:t>
            </a:r>
            <a:r>
              <a:rPr lang="ar-EG" sz="7200" b="1" dirty="0" err="1"/>
              <a:t>عطانا</a:t>
            </a:r>
            <a:r>
              <a:rPr lang="ar-EG" sz="7200" b="1" dirty="0"/>
              <a:t> للمسيح</a:t>
            </a:r>
          </a:p>
          <a:p>
            <a:pPr algn="ctr" rtl="1"/>
            <a:r>
              <a:rPr lang="ar-EG" sz="7200" b="1" dirty="0"/>
              <a:t>بالروح القدوس)2</a:t>
            </a:r>
          </a:p>
          <a:p>
            <a:pPr algn="ctr" rtl="1"/>
            <a:br>
              <a:rPr lang="ar-EG" sz="7200" b="1" dirty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562987"/>
            <a:ext cx="9982199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 </a:t>
            </a:r>
            <a:r>
              <a:rPr lang="en-US" sz="7200" b="1" dirty="0">
                <a:solidFill>
                  <a:srgbClr val="00582A"/>
                </a:solidFill>
              </a:rPr>
              <a:t>)</a:t>
            </a:r>
            <a:r>
              <a:rPr lang="ar-EG" sz="7200" b="1" dirty="0">
                <a:solidFill>
                  <a:srgbClr val="00582A"/>
                </a:solidFill>
              </a:rPr>
              <a:t>يسوع ابن الله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خد طبيعتنا وموتنا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وأعطى بدالها نجاة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بحياته لحياتنا</a:t>
            </a:r>
            <a:r>
              <a:rPr lang="en-US" sz="7200" b="1" dirty="0">
                <a:solidFill>
                  <a:srgbClr val="00582A"/>
                </a:solidFill>
              </a:rPr>
              <a:t>2(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12075"/>
            <a:ext cx="9982199" cy="781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5400" b="1" dirty="0"/>
              <a:t>3</a:t>
            </a:r>
            <a:r>
              <a:rPr lang="ar-EG" sz="5400" b="1" dirty="0"/>
              <a:t>- </a:t>
            </a:r>
            <a:endParaRPr lang="ar-EG" sz="7200" b="1" dirty="0"/>
          </a:p>
          <a:p>
            <a:pPr algn="ctr" rtl="1"/>
            <a:r>
              <a:rPr lang="ar-EG" sz="7200" b="1" dirty="0"/>
              <a:t>(يا المجد اللي صار لينا</a:t>
            </a:r>
          </a:p>
          <a:p>
            <a:pPr algn="ctr" rtl="1"/>
            <a:r>
              <a:rPr lang="ar-EG" sz="7200" b="1" dirty="0"/>
              <a:t> بالتبني فيه</a:t>
            </a:r>
          </a:p>
          <a:p>
            <a:pPr algn="ctr" rtl="1"/>
            <a:r>
              <a:rPr lang="ar-EG" sz="7200" b="1" dirty="0"/>
              <a:t>ورثة وختم الروح علينا</a:t>
            </a:r>
          </a:p>
          <a:p>
            <a:pPr algn="ctr" rtl="1"/>
            <a:r>
              <a:rPr lang="ar-EG" sz="7200" b="1" dirty="0"/>
              <a:t>وبكره نكون زييه)2</a:t>
            </a:r>
          </a:p>
          <a:p>
            <a:pPr algn="ctr" rtl="1"/>
            <a:br>
              <a:rPr lang="ar-EG" sz="7200" b="1" dirty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562987"/>
            <a:ext cx="9982199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 </a:t>
            </a:r>
            <a:r>
              <a:rPr lang="en-US" sz="7200" b="1" dirty="0">
                <a:solidFill>
                  <a:srgbClr val="00582A"/>
                </a:solidFill>
              </a:rPr>
              <a:t>)</a:t>
            </a:r>
            <a:r>
              <a:rPr lang="ar-EG" sz="7200" b="1" dirty="0">
                <a:solidFill>
                  <a:srgbClr val="00582A"/>
                </a:solidFill>
              </a:rPr>
              <a:t>يسوع ابن الله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خد طبيعتنا وموتنا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وأعطى بدالها نجاة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بحياته لحياتنا</a:t>
            </a:r>
            <a:r>
              <a:rPr lang="en-US" sz="7200" b="1" dirty="0">
                <a:solidFill>
                  <a:srgbClr val="00582A"/>
                </a:solidFill>
              </a:rPr>
              <a:t>2(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12075"/>
            <a:ext cx="9982199" cy="781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5400" b="1" dirty="0"/>
              <a:t>4</a:t>
            </a:r>
            <a:r>
              <a:rPr lang="ar-EG" sz="5400" b="1" dirty="0"/>
              <a:t>- </a:t>
            </a:r>
            <a:endParaRPr lang="ar-EG" sz="7200" b="1" dirty="0"/>
          </a:p>
          <a:p>
            <a:pPr algn="ctr" rtl="1"/>
            <a:r>
              <a:rPr lang="ar-EG" sz="7200" b="1" dirty="0"/>
              <a:t>(يا الفرح اللي انسكب فينا</a:t>
            </a:r>
          </a:p>
          <a:p>
            <a:pPr algn="ctr" rtl="1"/>
            <a:r>
              <a:rPr lang="ar-EG" sz="7200" b="1" dirty="0"/>
              <a:t>بينابيع الخلاص</a:t>
            </a:r>
          </a:p>
          <a:p>
            <a:pPr algn="ctr" rtl="1"/>
            <a:r>
              <a:rPr lang="ar-EG" sz="7200" b="1" dirty="0"/>
              <a:t>أنهار </a:t>
            </a:r>
            <a:r>
              <a:rPr lang="ar-EG" sz="7200" b="1" dirty="0" err="1"/>
              <a:t>فايضة</a:t>
            </a:r>
            <a:r>
              <a:rPr lang="ar-EG" sz="7200" b="1" dirty="0"/>
              <a:t> بحبه علينا</a:t>
            </a:r>
          </a:p>
          <a:p>
            <a:pPr algn="ctr" rtl="1"/>
            <a:r>
              <a:rPr lang="ar-EG" sz="7200" b="1" dirty="0"/>
              <a:t>من جوه الأقداس)2</a:t>
            </a:r>
          </a:p>
          <a:p>
            <a:pPr algn="ctr" rtl="1"/>
            <a:br>
              <a:rPr lang="ar-EG" sz="7200" b="1" dirty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562987"/>
            <a:ext cx="9982199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 </a:t>
            </a:r>
            <a:r>
              <a:rPr lang="en-US" sz="7200" b="1" dirty="0">
                <a:solidFill>
                  <a:srgbClr val="00582A"/>
                </a:solidFill>
              </a:rPr>
              <a:t>)</a:t>
            </a:r>
            <a:r>
              <a:rPr lang="ar-EG" sz="7200" b="1" dirty="0">
                <a:solidFill>
                  <a:srgbClr val="00582A"/>
                </a:solidFill>
              </a:rPr>
              <a:t>يسوع ابن الله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خد طبيعتنا وموتنا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وأعطى بدالها نجاة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بحياته لحياتنا</a:t>
            </a:r>
            <a:r>
              <a:rPr lang="en-US" sz="7200" b="1" dirty="0">
                <a:solidFill>
                  <a:srgbClr val="00582A"/>
                </a:solidFill>
              </a:rPr>
              <a:t>2(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1982</TotalTime>
  <Words>428</Words>
  <Application>Microsoft Office PowerPoint</Application>
  <PresentationFormat>عرض على الشاشة (4:3)</PresentationFormat>
  <Paragraphs>134</Paragraphs>
  <Slides>24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24</vt:i4>
      </vt:variant>
    </vt:vector>
  </HeadingPairs>
  <TitlesOfParts>
    <vt:vector size="28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284</cp:revision>
  <dcterms:created xsi:type="dcterms:W3CDTF">2021-12-07T14:30:00Z</dcterms:created>
  <dcterms:modified xsi:type="dcterms:W3CDTF">2024-03-27T08:52:57Z</dcterms:modified>
</cp:coreProperties>
</file>