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9" r:id="rId3"/>
    <p:sldId id="400" r:id="rId4"/>
    <p:sldId id="410" r:id="rId5"/>
    <p:sldId id="401" r:id="rId6"/>
    <p:sldId id="411" r:id="rId7"/>
    <p:sldId id="412" r:id="rId8"/>
    <p:sldId id="403" r:id="rId9"/>
    <p:sldId id="408" r:id="rId10"/>
    <p:sldId id="413" r:id="rId11"/>
    <p:sldId id="41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يا رب </a:t>
            </a:r>
            <a:r>
              <a:rPr lang="ar-EG" sz="6600" b="1" dirty="0" err="1" smtClean="0"/>
              <a:t>اشكرك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أشكرك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أشكرك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دايماً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مهتم </a:t>
            </a:r>
            <a:r>
              <a:rPr lang="ar-EG" sz="8000" b="1" dirty="0" err="1" smtClean="0">
                <a:solidFill>
                  <a:srgbClr val="00582A"/>
                </a:solidFill>
              </a:rPr>
              <a:t>بي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حتى </a:t>
            </a:r>
            <a:r>
              <a:rPr lang="ar-EG" sz="8000" b="1" dirty="0" smtClean="0">
                <a:solidFill>
                  <a:srgbClr val="00582A"/>
                </a:solidFill>
              </a:rPr>
              <a:t>وأنا نعسان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أشكرك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أشكرك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مش </a:t>
            </a:r>
            <a:r>
              <a:rPr lang="ar-EG" sz="8000" b="1" dirty="0" smtClean="0">
                <a:solidFill>
                  <a:srgbClr val="00582A"/>
                </a:solidFill>
              </a:rPr>
              <a:t>لاقي حد في </a:t>
            </a:r>
            <a:r>
              <a:rPr lang="ar-EG" sz="8000" b="1" dirty="0" smtClean="0">
                <a:solidFill>
                  <a:srgbClr val="00582A"/>
                </a:solidFill>
              </a:rPr>
              <a:t>حبك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ولا </a:t>
            </a:r>
            <a:r>
              <a:rPr lang="ar-EG" sz="8000" b="1" dirty="0" smtClean="0">
                <a:solidFill>
                  <a:srgbClr val="00582A"/>
                </a:solidFill>
              </a:rPr>
              <a:t>زيك في الحنان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أشكرك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أشكرك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دايماً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مهتم </a:t>
            </a:r>
            <a:r>
              <a:rPr lang="ar-EG" sz="8000" b="1" dirty="0" err="1" smtClean="0">
                <a:solidFill>
                  <a:srgbClr val="00582A"/>
                </a:solidFill>
              </a:rPr>
              <a:t>بي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حتى </a:t>
            </a:r>
            <a:r>
              <a:rPr lang="ar-EG" sz="8000" b="1" dirty="0" smtClean="0">
                <a:solidFill>
                  <a:srgbClr val="00582A"/>
                </a:solidFill>
              </a:rPr>
              <a:t>وأنا نعسان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أشكرك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أشكرك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مش </a:t>
            </a:r>
            <a:r>
              <a:rPr lang="ar-EG" sz="8000" b="1" dirty="0" smtClean="0">
                <a:solidFill>
                  <a:srgbClr val="00582A"/>
                </a:solidFill>
              </a:rPr>
              <a:t>لاقي حد في </a:t>
            </a:r>
            <a:r>
              <a:rPr lang="ar-EG" sz="8000" b="1" dirty="0" smtClean="0">
                <a:solidFill>
                  <a:srgbClr val="00582A"/>
                </a:solidFill>
              </a:rPr>
              <a:t>حبك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ولا </a:t>
            </a:r>
            <a:r>
              <a:rPr lang="ar-EG" sz="8000" b="1" dirty="0" smtClean="0">
                <a:solidFill>
                  <a:srgbClr val="00582A"/>
                </a:solidFill>
              </a:rPr>
              <a:t>زيك في الحنان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يارب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مافيش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واحد </a:t>
            </a:r>
            <a:r>
              <a:rPr lang="ar-EG" sz="8000" b="1" dirty="0" err="1" smtClean="0"/>
              <a:t>بينام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جعان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 لو متكل عليك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ومليان </a:t>
            </a:r>
            <a:r>
              <a:rPr lang="ar-EG" sz="8000" b="1" dirty="0" smtClean="0"/>
              <a:t>بالإيمان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4685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دي</a:t>
            </a:r>
            <a:r>
              <a:rPr lang="ar-EG" sz="8000" b="1" dirty="0" smtClean="0"/>
              <a:t> حتى العصافير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بتلاقي </a:t>
            </a:r>
            <a:r>
              <a:rPr lang="ar-EG" sz="8000" b="1" dirty="0" smtClean="0"/>
              <a:t>أكلها </a:t>
            </a:r>
          </a:p>
          <a:p>
            <a:pPr algn="ctr"/>
            <a:r>
              <a:rPr lang="ar-EG" sz="8000" b="1" dirty="0" err="1" smtClean="0"/>
              <a:t>علشان</a:t>
            </a:r>
            <a:r>
              <a:rPr lang="ar-EG" sz="8000" b="1" dirty="0" smtClean="0"/>
              <a:t> أنت عارفها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تأكِلها </a:t>
            </a:r>
            <a:r>
              <a:rPr lang="ar-EG" sz="8000" b="1" dirty="0" smtClean="0"/>
              <a:t>كلها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أشكرك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أشكرك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دايماً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مهتم </a:t>
            </a:r>
            <a:r>
              <a:rPr lang="ar-EG" sz="8000" b="1" dirty="0" err="1" smtClean="0">
                <a:solidFill>
                  <a:srgbClr val="00582A"/>
                </a:solidFill>
              </a:rPr>
              <a:t>بي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حتى </a:t>
            </a:r>
            <a:r>
              <a:rPr lang="ar-EG" sz="8000" b="1" dirty="0" smtClean="0">
                <a:solidFill>
                  <a:srgbClr val="00582A"/>
                </a:solidFill>
              </a:rPr>
              <a:t>وأنا نعسان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أشكرك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أشكرك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مش </a:t>
            </a:r>
            <a:r>
              <a:rPr lang="ar-EG" sz="8000" b="1" dirty="0" smtClean="0">
                <a:solidFill>
                  <a:srgbClr val="00582A"/>
                </a:solidFill>
              </a:rPr>
              <a:t>لاقي حد في </a:t>
            </a:r>
            <a:r>
              <a:rPr lang="ar-EG" sz="8000" b="1" dirty="0" smtClean="0">
                <a:solidFill>
                  <a:srgbClr val="00582A"/>
                </a:solidFill>
              </a:rPr>
              <a:t>حبك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ولا </a:t>
            </a:r>
            <a:r>
              <a:rPr lang="ar-EG" sz="8000" b="1" dirty="0" smtClean="0">
                <a:solidFill>
                  <a:srgbClr val="00582A"/>
                </a:solidFill>
              </a:rPr>
              <a:t>زيك في الحنان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2- 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حتى كمان شعرة راسي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تقع </a:t>
            </a:r>
            <a:r>
              <a:rPr lang="ar-EG" sz="8000" b="1" dirty="0" smtClean="0"/>
              <a:t>بعد </a:t>
            </a:r>
            <a:r>
              <a:rPr lang="ar-EG" sz="8000" b="1" dirty="0" err="1" smtClean="0"/>
              <a:t>إستئزان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علشان</a:t>
            </a:r>
            <a:r>
              <a:rPr lang="ar-EG" sz="8000" b="1" dirty="0" smtClean="0"/>
              <a:t> </a:t>
            </a:r>
            <a:r>
              <a:rPr lang="ar-EG" sz="8000" b="1" dirty="0" smtClean="0"/>
              <a:t>أنت عارفها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وعادد</a:t>
            </a:r>
            <a:r>
              <a:rPr lang="ar-EG" sz="8000" b="1" dirty="0" smtClean="0"/>
              <a:t> </a:t>
            </a:r>
            <a:r>
              <a:rPr lang="ar-EG" sz="8000" b="1" dirty="0" smtClean="0"/>
              <a:t>شعري كمان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392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يبقى أنا ليه </a:t>
            </a:r>
            <a:r>
              <a:rPr lang="ar-EG" sz="8000" b="1" dirty="0" err="1" smtClean="0"/>
              <a:t>هاخاف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ويسوع </a:t>
            </a:r>
            <a:r>
              <a:rPr lang="ar-EG" sz="8000" b="1" dirty="0" smtClean="0"/>
              <a:t>ربي </a:t>
            </a:r>
            <a:r>
              <a:rPr lang="ar-EG" sz="8000" b="1" dirty="0" smtClean="0"/>
              <a:t>الحنان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عارف اسمي واسمك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وعنيه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تجولان 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67</Words>
  <Application>Microsoft Office PowerPoint</Application>
  <PresentationFormat>عرض على الشاشة (3:4)‏</PresentationFormat>
  <Paragraphs>47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242</cp:revision>
  <dcterms:created xsi:type="dcterms:W3CDTF">2021-12-07T14:30:00Z</dcterms:created>
  <dcterms:modified xsi:type="dcterms:W3CDTF">2022-05-30T08:35:43Z</dcterms:modified>
</cp:coreProperties>
</file>