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6" r:id="rId3"/>
    <p:sldId id="416" r:id="rId4"/>
    <p:sldId id="417" r:id="rId5"/>
    <p:sldId id="41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7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6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/>
              <a:t>يا يسوع أنا ماشي </a:t>
            </a:r>
            <a:r>
              <a:rPr lang="ar-EG" sz="7200" b="1" dirty="0" err="1"/>
              <a:t>وراك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(يا يسوع أنا ماشي </a:t>
            </a:r>
            <a:r>
              <a:rPr lang="ar-EG" sz="7200" b="1" dirty="0" err="1"/>
              <a:t>وراك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يا يسوع أنا ماشي </a:t>
            </a:r>
            <a:r>
              <a:rPr lang="ar-EG" sz="7200" b="1" dirty="0" err="1"/>
              <a:t>وراك</a:t>
            </a:r>
            <a:endParaRPr lang="ar-EG" sz="7200" b="1" dirty="0"/>
          </a:p>
          <a:p>
            <a:pPr algn="ctr" rtl="1"/>
            <a:r>
              <a:rPr lang="ar-EG" sz="7200" b="1" dirty="0"/>
              <a:t>يا يسوع أنا ماشي وراك </a:t>
            </a:r>
          </a:p>
          <a:p>
            <a:pPr algn="ctr" rtl="1"/>
            <a:r>
              <a:rPr lang="ar-EG" sz="7200" b="1" dirty="0"/>
              <a:t>والناس </a:t>
            </a:r>
            <a:r>
              <a:rPr lang="ar-EG" sz="7200" b="1" dirty="0" err="1"/>
              <a:t>بتبص</a:t>
            </a:r>
            <a:r>
              <a:rPr lang="ar-EG" sz="7200" b="1" dirty="0"/>
              <a:t> علي)2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(لما الناس يشوفوني معاك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يشتاقوا يكونوا </a:t>
            </a:r>
            <a:r>
              <a:rPr lang="ar-EG" sz="7200" b="1" dirty="0" err="1">
                <a:solidFill>
                  <a:srgbClr val="00582A"/>
                </a:solidFill>
              </a:rPr>
              <a:t>ويــــاك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عيني على طول </a:t>
            </a:r>
            <a:r>
              <a:rPr lang="ar-EG" sz="7200" b="1" dirty="0" err="1">
                <a:solidFill>
                  <a:srgbClr val="00582A"/>
                </a:solidFill>
              </a:rPr>
              <a:t>شايفاك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قلبك كلــــــــه حنيــــة)2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0668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(يا يسوع أنا ماشي </a:t>
            </a:r>
            <a:r>
              <a:rPr lang="ar-EG" sz="7200" b="1" dirty="0" err="1"/>
              <a:t>وراك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يا يسوع أنا ماشي </a:t>
            </a:r>
            <a:r>
              <a:rPr lang="ar-EG" sz="7200" b="1" dirty="0" err="1"/>
              <a:t>وراك</a:t>
            </a:r>
            <a:endParaRPr lang="ar-EG" sz="7200" b="1" dirty="0"/>
          </a:p>
          <a:p>
            <a:pPr algn="ctr" rtl="1"/>
            <a:r>
              <a:rPr lang="ar-EG" sz="7200" b="1" dirty="0"/>
              <a:t>يا يسوع أنا ماشي وراك </a:t>
            </a:r>
          </a:p>
          <a:p>
            <a:pPr algn="ctr" rtl="1"/>
            <a:r>
              <a:rPr lang="ar-EG" sz="7200" b="1" dirty="0"/>
              <a:t>والناس </a:t>
            </a:r>
            <a:r>
              <a:rPr lang="ar-EG" sz="7200" b="1" dirty="0" err="1"/>
              <a:t>بتبص</a:t>
            </a:r>
            <a:r>
              <a:rPr lang="ar-EG" sz="7200" b="1" dirty="0"/>
              <a:t> علي)2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(لما الناس يشوفوني معاك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يشتاقوا يكونوا </a:t>
            </a:r>
            <a:r>
              <a:rPr lang="ar-EG" sz="7200" b="1" dirty="0" err="1">
                <a:solidFill>
                  <a:srgbClr val="00582A"/>
                </a:solidFill>
              </a:rPr>
              <a:t>ويــــاك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عيني على طول </a:t>
            </a:r>
            <a:r>
              <a:rPr lang="ar-EG" sz="7200" b="1" dirty="0" err="1">
                <a:solidFill>
                  <a:srgbClr val="00582A"/>
                </a:solidFill>
              </a:rPr>
              <a:t>شايفاك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 قلبك كلــــــــه حنيــــة)2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1991</TotalTime>
  <Words>84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291</cp:revision>
  <dcterms:created xsi:type="dcterms:W3CDTF">2021-12-07T14:30:00Z</dcterms:created>
  <dcterms:modified xsi:type="dcterms:W3CDTF">2024-03-30T14:21:37Z</dcterms:modified>
</cp:coreProperties>
</file>