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99" r:id="rId3"/>
    <p:sldId id="400" r:id="rId4"/>
    <p:sldId id="401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6" d="100"/>
          <a:sy n="66" d="100"/>
        </p:scale>
        <p:origin x="32" y="2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يارب</a:t>
            </a:r>
            <a:r>
              <a:rPr lang="ar-EG" sz="6600" b="1" dirty="0"/>
              <a:t> أنت عارف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71959"/>
            <a:ext cx="9982199" cy="81868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err="1"/>
              <a:t>يارب</a:t>
            </a:r>
            <a:r>
              <a:rPr lang="ar-SA" sz="7200" b="1" dirty="0"/>
              <a:t> أنت عارف </a:t>
            </a:r>
            <a:endParaRPr lang="ar-EG" sz="7200" b="1" dirty="0"/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ن أنا لسه صغير</a:t>
            </a:r>
          </a:p>
          <a:p>
            <a:pPr algn="ctr" rtl="1"/>
            <a:r>
              <a:rPr lang="ar-SA" sz="7200" b="1" dirty="0"/>
              <a:t>في حاجات ساعات بتخوف وحاجات </a:t>
            </a:r>
            <a:r>
              <a:rPr lang="ar-SA" sz="7200" b="1" dirty="0" err="1"/>
              <a:t>كتيرة</a:t>
            </a:r>
            <a:r>
              <a:rPr lang="ar-SA" sz="7200" b="1" dirty="0"/>
              <a:t> بتحير</a:t>
            </a:r>
          </a:p>
          <a:p>
            <a:pPr algn="ctr"/>
            <a:br>
              <a:rPr lang="ar-SA" sz="7200" b="1" dirty="0"/>
            </a:br>
            <a:endParaRPr lang="ar-EG" sz="1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810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لكن أنت واعدني </a:t>
            </a:r>
            <a:endParaRPr lang="ar-EG" sz="7200" b="1" dirty="0"/>
          </a:p>
          <a:p>
            <a:pPr algn="ctr" rtl="1"/>
            <a:r>
              <a:rPr lang="ar-SA" sz="7200" b="1" dirty="0"/>
              <a:t>زى ما كلامك </a:t>
            </a:r>
            <a:r>
              <a:rPr lang="ar-SA" sz="7200" b="1" dirty="0" err="1"/>
              <a:t>بيقول</a:t>
            </a:r>
            <a:endParaRPr lang="ar-SA" sz="7200" b="1" dirty="0"/>
          </a:p>
          <a:p>
            <a:pPr algn="ctr" rtl="1"/>
            <a:r>
              <a:rPr lang="ar-EG" sz="7200" b="1" dirty="0"/>
              <a:t>إ</a:t>
            </a:r>
            <a:r>
              <a:rPr lang="ar-SA" sz="7200" b="1" dirty="0"/>
              <a:t>نك تديني سلام </a:t>
            </a:r>
            <a:endParaRPr lang="ar-EG" sz="7200" b="1" dirty="0"/>
          </a:p>
          <a:p>
            <a:pPr algn="ctr" rtl="1"/>
            <a:r>
              <a:rPr lang="ar-SA" sz="7200" b="1" dirty="0"/>
              <a:t>يفضل في قلبي على طول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07452"/>
            <a:ext cx="9982199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1800"/>
              </a:spcBef>
            </a:pPr>
            <a:r>
              <a:rPr lang="ar-SA" sz="6600" b="1" dirty="0"/>
              <a:t>حتى لو الأرض </a:t>
            </a:r>
            <a:r>
              <a:rPr lang="ar-SA" sz="6600" b="1" dirty="0" err="1"/>
              <a:t>أتهزت</a:t>
            </a:r>
            <a:r>
              <a:rPr lang="ar-SA" sz="6600" b="1" dirty="0"/>
              <a:t> تحتيا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أنا عارف أن </a:t>
            </a:r>
            <a:r>
              <a:rPr lang="ar-SA" sz="6600" b="1" dirty="0" err="1"/>
              <a:t>ملايكتك</a:t>
            </a:r>
            <a:r>
              <a:rPr lang="ar-SA" sz="6600" b="1" dirty="0"/>
              <a:t> حواليَّ</a:t>
            </a:r>
          </a:p>
          <a:p>
            <a:pPr algn="ctr" rtl="1">
              <a:spcBef>
                <a:spcPts val="1800"/>
              </a:spcBef>
            </a:pPr>
            <a:r>
              <a:rPr lang="ar-SA" sz="6000" b="1" dirty="0"/>
              <a:t>مكتوب أن أسم</a:t>
            </a:r>
            <a:r>
              <a:rPr lang="ar-EG" sz="6000" b="1" dirty="0"/>
              <a:t>ي</a:t>
            </a:r>
            <a:r>
              <a:rPr lang="ar-SA" sz="6000" b="1" dirty="0"/>
              <a:t> منقوش على كفك</a:t>
            </a:r>
          </a:p>
          <a:p>
            <a:pPr algn="ctr" rtl="1">
              <a:spcBef>
                <a:spcPts val="1800"/>
              </a:spcBef>
            </a:pPr>
            <a:r>
              <a:rPr lang="ar-SA" sz="6600" b="1" dirty="0"/>
              <a:t>ليل ونهار أنت عينك عل</a:t>
            </a:r>
            <a:r>
              <a:rPr lang="ar-EG" sz="6600" b="1" dirty="0"/>
              <a:t>ي</a:t>
            </a:r>
            <a:r>
              <a:rPr lang="ar-SA" sz="6600" b="1" dirty="0"/>
              <a:t>ّ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1805</TotalTime>
  <Words>60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240</cp:revision>
  <dcterms:created xsi:type="dcterms:W3CDTF">2021-12-07T14:30:00Z</dcterms:created>
  <dcterms:modified xsi:type="dcterms:W3CDTF">2024-03-30T13:02:12Z</dcterms:modified>
</cp:coreProperties>
</file>