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59" r:id="rId5"/>
    <p:sldId id="361" r:id="rId6"/>
    <p:sldId id="348" r:id="rId7"/>
    <p:sldId id="362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4660"/>
  </p:normalViewPr>
  <p:slideViewPr>
    <p:cSldViewPr>
      <p:cViewPr>
        <p:scale>
          <a:sx n="68" d="100"/>
          <a:sy n="68" d="100"/>
        </p:scale>
        <p:origin x="-118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ياربُ ماأحلى الحياة قربَكَ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ياربُ ماأحلى الحياة قربَكَ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فعشـرتي بشخصِـكَ تلذ لي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في القربِ منكَ راحتي سعادتي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(والليلُ يمضي والغيومُ تنجلي )2</a:t>
            </a:r>
            <a:endParaRPr 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0"/>
            <a:ext cx="92202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كم أنت حلوٌ لحياتي يا يســــــوع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أبهجت قلبي ومسحتَ لي الدموعْ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من لي سواكَ في السماء أرتجي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من معكَ أبغي أو أَريدُ في الربوعْ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كم أنتَ حلوٌ.حلوٌ.حلوٌ يا يســوعْ</a:t>
            </a:r>
            <a:endParaRPr 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49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في الضيق كنت لي عوناً وناصراً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في وهدة الآلام كنت قادراً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سددت كل الإحتياج مالئاً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 وفاض منك نبع حب هادراً )2  </a:t>
            </a:r>
            <a:endParaRPr lang="en-US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0"/>
            <a:ext cx="92202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كم أنت حلوٌ لحياتي يا يســــــوع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أبهجت قلبي ومسحتَ لي الدموعْ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من لي سواكَ في السماء أرتجي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من معكَ أبغي أو أَريدُ في الربوعْ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كم أنتَ حلوٌ.حلوٌ.حلوٌ يا يســوعْ</a:t>
            </a:r>
            <a:endParaRPr 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عرَّفتني حُبَّ الإلهِ كمْ يَكــون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أخجلتني إذ أنَّ حبي لا يدوم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فلتعطيني أحبُّكَ من داخلـي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( من قدرتي بقوتي فلا تلومْ )2</a:t>
            </a:r>
            <a:endParaRPr 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0"/>
            <a:ext cx="92202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كم أنت حلوٌ لحياتي يا يســــــوع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أبهجت قلبي ومسحتَ لي الدموعْ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من لي سواكَ في السماء أرتجي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من معكَ أبغي أو أَريدُ في الربوعْ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كم أنتَ حلوٌ.حلوٌ.حلوٌ يا يســوعْ</a:t>
            </a:r>
            <a:endParaRPr 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158</Words>
  <Application>Microsoft Office PowerPoint</Application>
  <PresentationFormat>عرض على الشاشة (3:4)‏</PresentationFormat>
  <Paragraphs>29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117</cp:revision>
  <dcterms:created xsi:type="dcterms:W3CDTF">2021-12-07T14:30:00Z</dcterms:created>
  <dcterms:modified xsi:type="dcterms:W3CDTF">2022-03-29T14:21:17Z</dcterms:modified>
</cp:coreProperties>
</file>