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 err="1"/>
              <a:t>ياللي</a:t>
            </a:r>
            <a:r>
              <a:rPr lang="ar-EG" sz="6600" b="1" dirty="0"/>
              <a:t> </a:t>
            </a:r>
            <a:r>
              <a:rPr lang="ar-EG" sz="6600" b="1" dirty="0" err="1"/>
              <a:t>حبيتني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</a:t>
            </a:r>
            <a:r>
              <a:rPr lang="ar-EG" sz="8000" b="1" dirty="0" err="1"/>
              <a:t>ياللي</a:t>
            </a:r>
            <a:r>
              <a:rPr lang="ar-EG" sz="8000" b="1" dirty="0"/>
              <a:t> </a:t>
            </a:r>
            <a:r>
              <a:rPr lang="ar-EG" sz="8000" b="1" dirty="0" err="1"/>
              <a:t>حبيتني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وكان الحب </a:t>
            </a:r>
            <a:r>
              <a:rPr lang="ar-EG" sz="8000" b="1" dirty="0" err="1"/>
              <a:t>دا</a:t>
            </a:r>
            <a:r>
              <a:rPr lang="ar-EG" sz="8000" b="1" dirty="0"/>
              <a:t> غالي	</a:t>
            </a:r>
          </a:p>
          <a:p>
            <a:pPr algn="ctr"/>
            <a:r>
              <a:rPr lang="ar-EG" sz="8000" b="1" dirty="0"/>
              <a:t>محبة شملتني كمان </a:t>
            </a:r>
          </a:p>
          <a:p>
            <a:pPr algn="ctr"/>
            <a:r>
              <a:rPr lang="ar-EG" sz="8000" b="1" dirty="0"/>
              <a:t>وغيرت حالي)2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9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حاشا لي أن افتخر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إلا بــالصليــــــــب 	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ولا يُملُك على قلبي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غير حُبك يا حبيب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 (</a:t>
            </a:r>
            <a:r>
              <a:rPr lang="ar-EG" sz="8000" b="1" dirty="0" err="1"/>
              <a:t>ياللي</a:t>
            </a:r>
            <a:r>
              <a:rPr lang="ar-EG" sz="8000" b="1" dirty="0"/>
              <a:t> بذنوبي أنا </a:t>
            </a:r>
          </a:p>
          <a:p>
            <a:pPr algn="ctr"/>
            <a:r>
              <a:rPr lang="ar-EG" sz="8000" b="1" dirty="0"/>
              <a:t> شوهـت جمالــــك</a:t>
            </a:r>
          </a:p>
          <a:p>
            <a:pPr algn="ctr"/>
            <a:r>
              <a:rPr lang="ar-EG" sz="8000" b="1" dirty="0" err="1"/>
              <a:t>إنت</a:t>
            </a:r>
            <a:r>
              <a:rPr lang="ar-EG" sz="8000" b="1" dirty="0"/>
              <a:t> </a:t>
            </a:r>
            <a:r>
              <a:rPr lang="ar-EG" sz="8000" b="1" dirty="0" err="1"/>
              <a:t>تستاهل</a:t>
            </a:r>
            <a:r>
              <a:rPr lang="ar-EG" sz="8000" b="1" dirty="0"/>
              <a:t> أعيش</a:t>
            </a:r>
          </a:p>
          <a:p>
            <a:pPr algn="ctr"/>
            <a:r>
              <a:rPr lang="ar-EG" sz="8000" b="1" dirty="0"/>
              <a:t>   العمـــــر خدامـــك)2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9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حاشا لي أن افتخر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إلا بــالصليــــــــب 	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ولا يُملُك على قلبي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غير حُبك يا حبيب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</a:t>
            </a:r>
            <a:r>
              <a:rPr lang="ar-EG" sz="8000" b="1" dirty="0" err="1"/>
              <a:t>ياللي</a:t>
            </a:r>
            <a:r>
              <a:rPr lang="ar-EG" sz="8000" b="1" dirty="0"/>
              <a:t> </a:t>
            </a:r>
            <a:r>
              <a:rPr lang="ar-EG" sz="8000" b="1" dirty="0" err="1"/>
              <a:t>عديت</a:t>
            </a:r>
            <a:r>
              <a:rPr lang="ar-EG" sz="8000" b="1" dirty="0"/>
              <a:t> لي مكان </a:t>
            </a:r>
          </a:p>
          <a:p>
            <a:pPr algn="ctr"/>
            <a:r>
              <a:rPr lang="ar-EG" sz="8000" b="1" dirty="0"/>
              <a:t>فوق في السماء جنبك 	</a:t>
            </a:r>
          </a:p>
          <a:p>
            <a:pPr algn="ctr"/>
            <a:r>
              <a:rPr lang="ar-EG" sz="8000" b="1" dirty="0"/>
              <a:t>عايش ومتشوق أكون </a:t>
            </a:r>
          </a:p>
          <a:p>
            <a:pPr algn="ctr"/>
            <a:r>
              <a:rPr lang="ar-EG" sz="8000" b="1" dirty="0"/>
              <a:t>  في المجد أنا في قربك)2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9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حاشا لي أن افتخر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إلا بــالصليــــــــب 	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ولا يُملُك على قلبي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غير حُبك يا حبيب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1947</TotalTime>
  <Words>112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271</cp:revision>
  <dcterms:created xsi:type="dcterms:W3CDTF">2021-12-07T14:30:00Z</dcterms:created>
  <dcterms:modified xsi:type="dcterms:W3CDTF">2024-03-27T09:04:00Z</dcterms:modified>
</cp:coreProperties>
</file>