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89" r:id="rId3"/>
    <p:sldId id="490" r:id="rId4"/>
    <p:sldId id="491" r:id="rId5"/>
    <p:sldId id="492" r:id="rId6"/>
    <p:sldId id="493" r:id="rId7"/>
    <p:sldId id="494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71" d="100"/>
          <a:sy n="71" d="100"/>
        </p:scale>
        <p:origin x="52" y="2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096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تـرنيـمـة</a:t>
            </a:r>
          </a:p>
          <a:p>
            <a:pPr algn="ctr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ياللي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عِرِفت الرَّب يَسُوع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91954"/>
            <a:ext cx="10058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</a:t>
            </a:r>
          </a:p>
          <a:p>
            <a:pPr algn="ctr"/>
            <a:r>
              <a:rPr lang="ar-SA" sz="6600" b="1" dirty="0" err="1"/>
              <a:t>ياللي</a:t>
            </a:r>
            <a:r>
              <a:rPr lang="ar-SA" sz="6600" b="1" dirty="0"/>
              <a:t> عِرِفت الرَّب يَسُوع</a:t>
            </a:r>
            <a:br>
              <a:rPr lang="ar-SA" sz="6600" b="1" dirty="0"/>
            </a:br>
            <a:r>
              <a:rPr lang="ar-SA" sz="6600" b="1" dirty="0" err="1"/>
              <a:t>واتمَتَّعْت</a:t>
            </a:r>
            <a:r>
              <a:rPr lang="ar-SA" sz="6600" b="1" dirty="0"/>
              <a:t> بِنُــــــــــور إنْجِيلُه</a:t>
            </a:r>
            <a:br>
              <a:rPr lang="ar-SA" sz="6600" b="1" dirty="0"/>
            </a:br>
            <a:r>
              <a:rPr lang="ar-SA" sz="6600" b="1" dirty="0"/>
              <a:t>(عالَم كُلُّه أنين ودمـــــــوع</a:t>
            </a:r>
            <a:br>
              <a:rPr lang="ar-SA" sz="6600" b="1" dirty="0"/>
            </a:br>
            <a:r>
              <a:rPr lang="ar-SA" sz="6600" b="1" dirty="0"/>
              <a:t>ليه حَنِّيت لِظلامُـــــه وليلُه)2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443091"/>
            <a:ext cx="10058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</a:t>
            </a:r>
          </a:p>
          <a:p>
            <a:pPr algn="ctr"/>
            <a:r>
              <a:rPr lang="ar-SA" sz="6600" b="1" dirty="0"/>
              <a:t>ليه دَوَّرْت على </a:t>
            </a:r>
            <a:r>
              <a:rPr lang="ar-SA" sz="6600" b="1" dirty="0" err="1"/>
              <a:t>الخَرْنوب</a:t>
            </a:r>
            <a:br>
              <a:rPr lang="ar-SA" sz="6600" b="1" dirty="0"/>
            </a:br>
            <a:r>
              <a:rPr lang="ar-SA" sz="6600" b="1" dirty="0"/>
              <a:t>والخيـــــر كُلُّه في بيت الآبْ</a:t>
            </a:r>
            <a:br>
              <a:rPr lang="ar-SA" sz="6600" b="1" dirty="0"/>
            </a:br>
            <a:r>
              <a:rPr lang="ar-SA" sz="6600" b="1" dirty="0"/>
              <a:t>(فَكَّرْ دانتَ ابنُه المَحْبـــــوب</a:t>
            </a:r>
            <a:br>
              <a:rPr lang="ar-SA" sz="6600" b="1" dirty="0"/>
            </a:br>
            <a:r>
              <a:rPr lang="ar-SA" sz="6600" b="1" dirty="0"/>
              <a:t>واِرجَعْ لِلبيت والأحْبـــــابْ)2</a:t>
            </a:r>
            <a:br>
              <a:rPr lang="ar-SA" sz="6600" b="1" dirty="0"/>
            </a:br>
            <a:endParaRPr lang="ar-SA" sz="6600" b="1" dirty="0"/>
          </a:p>
        </p:txBody>
      </p:sp>
    </p:spTree>
    <p:extLst>
      <p:ext uri="{BB962C8B-B14F-4D97-AF65-F5344CB8AC3E}">
        <p14:creationId xmlns:p14="http://schemas.microsoft.com/office/powerpoint/2010/main" val="2123762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519291"/>
            <a:ext cx="10058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</a:t>
            </a:r>
          </a:p>
          <a:p>
            <a:pPr algn="ctr"/>
            <a:r>
              <a:rPr lang="ar-SA" sz="6600" b="1" dirty="0"/>
              <a:t>حَبَّكْ ضَحَّى بِنَفْسُه </a:t>
            </a:r>
            <a:r>
              <a:rPr lang="ar-SA" sz="6600" b="1" dirty="0" err="1"/>
              <a:t>عشانَكْ</a:t>
            </a:r>
            <a:br>
              <a:rPr lang="ar-SA" sz="6600" b="1" dirty="0"/>
            </a:br>
            <a:r>
              <a:rPr lang="ar-SA" sz="6600" b="1" dirty="0"/>
              <a:t>داق المُوت بِصَليب العَـــــــارْ</a:t>
            </a:r>
            <a:br>
              <a:rPr lang="ar-SA" sz="6600" b="1" dirty="0"/>
            </a:br>
            <a:r>
              <a:rPr lang="ar-SA" sz="6600" b="1" dirty="0"/>
              <a:t>(حُضْن الرَّبِّ داهُوَ مَكـــانَكْ</a:t>
            </a:r>
            <a:br>
              <a:rPr lang="ar-SA" sz="6600" b="1" dirty="0"/>
            </a:br>
            <a:r>
              <a:rPr lang="ar-SA" sz="6600" b="1" dirty="0"/>
              <a:t>سِيبَكْ مِنْ مَشْي الأشْــــرارْ)2</a:t>
            </a:r>
            <a:br>
              <a:rPr lang="ar-SA" sz="6600" b="1" dirty="0"/>
            </a:br>
            <a:endParaRPr lang="ar-SA" sz="6600" b="1" dirty="0"/>
          </a:p>
        </p:txBody>
      </p:sp>
    </p:spTree>
    <p:extLst>
      <p:ext uri="{BB962C8B-B14F-4D97-AF65-F5344CB8AC3E}">
        <p14:creationId xmlns:p14="http://schemas.microsoft.com/office/powerpoint/2010/main" val="183509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443091"/>
            <a:ext cx="10058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4-</a:t>
            </a:r>
          </a:p>
          <a:p>
            <a:pPr algn="ctr"/>
            <a:r>
              <a:rPr lang="ar-EG" sz="6600" b="1" dirty="0"/>
              <a:t>وِبأعْمالكْ كُنْت </a:t>
            </a:r>
            <a:r>
              <a:rPr lang="ar-EG" sz="6600" b="1" dirty="0" err="1"/>
              <a:t>بِتِحْزِنْ</a:t>
            </a:r>
            <a:br>
              <a:rPr lang="ar-EG" sz="6600" b="1" dirty="0"/>
            </a:br>
            <a:r>
              <a:rPr lang="ar-EG" sz="6600" b="1" dirty="0"/>
              <a:t>رُوح الله السَّاكِــــــــنْ فيكْ</a:t>
            </a:r>
            <a:br>
              <a:rPr lang="ar-EG" sz="6600" b="1" dirty="0"/>
            </a:br>
            <a:r>
              <a:rPr lang="ar-EG" sz="6600" b="1" dirty="0"/>
              <a:t>دايماً تِنْسَــــــى إنَّكْ مؤمِنْ</a:t>
            </a:r>
            <a:br>
              <a:rPr lang="ar-EG" sz="6600" b="1" dirty="0"/>
            </a:br>
            <a:r>
              <a:rPr lang="ar-EG" sz="6600" b="1" dirty="0"/>
              <a:t>رَغْم </a:t>
            </a:r>
            <a:r>
              <a:rPr lang="ar-EG" sz="6600" b="1" dirty="0" err="1"/>
              <a:t>دا</a:t>
            </a:r>
            <a:r>
              <a:rPr lang="ar-EG" sz="6600" b="1" dirty="0"/>
              <a:t> كُلُّه وعينه عليك)2</a:t>
            </a: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87084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1588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5-</a:t>
            </a:r>
          </a:p>
          <a:p>
            <a:pPr algn="ctr"/>
            <a:r>
              <a:rPr lang="ar-SA" sz="7200" b="1" dirty="0"/>
              <a:t>عَسَل العَالَمْ عُمْرُه </a:t>
            </a:r>
            <a:r>
              <a:rPr lang="ar-SA" sz="7200" b="1" dirty="0" err="1"/>
              <a:t>مايِنْفَعْ</a:t>
            </a:r>
            <a:br>
              <a:rPr lang="ar-SA" sz="7200" b="1" dirty="0"/>
            </a:br>
            <a:r>
              <a:rPr lang="ar-SA" sz="7200" b="1" dirty="0"/>
              <a:t>إيه يِحْصَلْ لوْ دُسْت عَليـه؟</a:t>
            </a:r>
            <a:br>
              <a:rPr lang="ar-SA" sz="7200" b="1" dirty="0"/>
            </a:br>
            <a:r>
              <a:rPr lang="ar-SA" sz="7200" b="1" dirty="0"/>
              <a:t>(بَسْ كَلام الـــــرَّب </a:t>
            </a:r>
            <a:r>
              <a:rPr lang="ar-SA" sz="7200" b="1" dirty="0" err="1"/>
              <a:t>بيِشْبِــعْ</a:t>
            </a:r>
            <a:br>
              <a:rPr lang="ar-SA" sz="7200" b="1" dirty="0"/>
            </a:br>
            <a:r>
              <a:rPr lang="ar-SA" sz="7200" b="1" dirty="0"/>
              <a:t>عُـــودْ لإلهكْ واشْبَعْ بيه)2</a:t>
            </a:r>
          </a:p>
        </p:txBody>
      </p:sp>
    </p:spTree>
    <p:extLst>
      <p:ext uri="{BB962C8B-B14F-4D97-AF65-F5344CB8AC3E}">
        <p14:creationId xmlns:p14="http://schemas.microsoft.com/office/powerpoint/2010/main" val="167270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443091"/>
            <a:ext cx="10058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6-</a:t>
            </a:r>
          </a:p>
          <a:p>
            <a:pPr algn="ctr"/>
            <a:r>
              <a:rPr lang="ar-SA" sz="6600" b="1" dirty="0"/>
              <a:t>فَرَحْ العَـــالَم مُش </a:t>
            </a:r>
            <a:r>
              <a:rPr lang="ar-SA" sz="6600" b="1" dirty="0" err="1"/>
              <a:t>هايدومْ</a:t>
            </a:r>
            <a:br>
              <a:rPr lang="ar-SA" sz="6600" b="1" dirty="0"/>
            </a:br>
            <a:r>
              <a:rPr lang="ar-SA" sz="6600" b="1" dirty="0"/>
              <a:t>باطِـــــــل كُلُّه وقَبْض الرِّيحْ</a:t>
            </a:r>
            <a:br>
              <a:rPr lang="ar-SA" sz="6600" b="1" dirty="0"/>
            </a:br>
            <a:r>
              <a:rPr lang="ar-SA" sz="6600" b="1" dirty="0"/>
              <a:t>(لكِنْ بُكْرَة </a:t>
            </a:r>
            <a:r>
              <a:rPr lang="ar-SA" sz="6600" b="1" dirty="0" err="1"/>
              <a:t>هايِيجــــــي</a:t>
            </a:r>
            <a:r>
              <a:rPr lang="ar-SA" sz="6600" b="1" dirty="0"/>
              <a:t> اليُومْ</a:t>
            </a:r>
            <a:br>
              <a:rPr lang="ar-SA" sz="6600" b="1" dirty="0"/>
            </a:br>
            <a:r>
              <a:rPr lang="ar-SA" sz="6600" b="1" dirty="0" err="1"/>
              <a:t>وهانِتْهَنَّــــــــى</a:t>
            </a:r>
            <a:r>
              <a:rPr lang="ar-SA" sz="6600" b="1" dirty="0"/>
              <a:t> مَعَ المَسِيحْ)2</a:t>
            </a:r>
            <a:br>
              <a:rPr lang="ar-SA" sz="6600" b="1" dirty="0"/>
            </a:br>
            <a:endParaRPr lang="ar-SA" sz="6600" b="1" dirty="0"/>
          </a:p>
        </p:txBody>
      </p:sp>
    </p:spTree>
    <p:extLst>
      <p:ext uri="{BB962C8B-B14F-4D97-AF65-F5344CB8AC3E}">
        <p14:creationId xmlns:p14="http://schemas.microsoft.com/office/powerpoint/2010/main" val="297033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146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406</cp:revision>
  <dcterms:created xsi:type="dcterms:W3CDTF">2021-12-07T14:30:00Z</dcterms:created>
  <dcterms:modified xsi:type="dcterms:W3CDTF">2024-03-27T09:07:52Z</dcterms:modified>
</cp:coreProperties>
</file>