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23" r:id="rId5"/>
    <p:sldId id="525" r:id="rId6"/>
    <p:sldId id="500" r:id="rId7"/>
    <p:sldId id="524" r:id="rId8"/>
    <p:sldId id="526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2" d="100"/>
          <a:sy n="72" d="100"/>
        </p:scale>
        <p:origin x="5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28459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lang="ar-EG" sz="8000" b="1" dirty="0"/>
              <a:t>يسوع أنت هنا</a:t>
            </a:r>
          </a:p>
          <a:p>
            <a:pPr algn="ctr"/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228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يسوع أنت هنا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ملاذ أرواحنا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شفاء نفوسنا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14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 </a:t>
            </a:r>
            <a:r>
              <a:rPr lang="ar-EG" sz="8000" b="1" dirty="0"/>
              <a:t>يا مقيم الساقطين الغرقى في طين الأثام</a:t>
            </a:r>
            <a:br>
              <a:rPr lang="ar-EG" sz="8000" b="1" dirty="0"/>
            </a:br>
            <a:r>
              <a:rPr lang="ar-EG" sz="8000" b="1" dirty="0"/>
              <a:t>يا رجاء البائسين المنطويين في الحطام</a:t>
            </a: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9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ميناء التائهين</a:t>
            </a:r>
          </a:p>
          <a:p>
            <a:pPr algn="ctr" rtl="1"/>
            <a:r>
              <a:rPr lang="ar-EG" sz="8000" b="1" dirty="0"/>
              <a:t> اليوم في عصف الريح</a:t>
            </a:r>
            <a:br>
              <a:rPr lang="ar-EG" sz="8000" b="1" dirty="0"/>
            </a:br>
            <a:r>
              <a:rPr lang="ar-EG" sz="8000" b="1" dirty="0"/>
              <a:t>يا معين اللاجئيين </a:t>
            </a:r>
          </a:p>
          <a:p>
            <a:pPr algn="ctr" rtl="1"/>
            <a:r>
              <a:rPr lang="ar-EG" sz="8000" b="1" dirty="0"/>
              <a:t>فوحدك الباب المتاح</a:t>
            </a: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228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يسوع أنت هنا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ملاذ أرواحنا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شفاء نفوسنا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مجيب الصارخيين</a:t>
            </a:r>
          </a:p>
          <a:p>
            <a:pPr algn="ctr" rtl="1"/>
            <a:r>
              <a:rPr lang="ar-EG" sz="8000" b="1" dirty="0"/>
              <a:t> اليك يا باب النجاة</a:t>
            </a:r>
            <a:br>
              <a:rPr lang="ar-EG" sz="8000" b="1" dirty="0"/>
            </a:br>
            <a:r>
              <a:rPr lang="ar-EG" sz="8000" b="1" dirty="0"/>
              <a:t>يا خلاص الهالكين يا من صلبت عن الخطاة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506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مقوم الإنحناء يا من</a:t>
            </a:r>
          </a:p>
          <a:p>
            <a:pPr algn="ctr" rtl="1"/>
            <a:r>
              <a:rPr lang="ar-EG" sz="8000" b="1" dirty="0"/>
              <a:t> يحل المأسورين</a:t>
            </a:r>
            <a:br>
              <a:rPr lang="ar-EG" sz="8000" b="1" dirty="0"/>
            </a:br>
            <a:r>
              <a:rPr lang="ar-EG" sz="8000" b="1" dirty="0"/>
              <a:t>يا يسوع أنت عزاء كل صغير القلب حزين</a:t>
            </a:r>
            <a:br>
              <a:rPr lang="ar-EG" sz="8000" b="1" dirty="0"/>
            </a:b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228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يسوع أنت هنا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ملاذ أرواحنا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يا شفاء نفوسنا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109</Words>
  <Application>Microsoft Office PowerPoint</Application>
  <PresentationFormat>عرض على الشاشة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371</cp:revision>
  <dcterms:created xsi:type="dcterms:W3CDTF">2021-12-07T14:30:00Z</dcterms:created>
  <dcterms:modified xsi:type="dcterms:W3CDTF">2024-03-27T09:20:23Z</dcterms:modified>
</cp:coreProperties>
</file>