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89" r:id="rId3"/>
    <p:sldId id="499" r:id="rId4"/>
    <p:sldId id="523" r:id="rId5"/>
    <p:sldId id="525" r:id="rId6"/>
    <p:sldId id="500" r:id="rId7"/>
    <p:sldId id="524" r:id="rId8"/>
    <p:sldId id="526" r:id="rId9"/>
    <p:sldId id="4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72" d="100"/>
          <a:sy n="72" d="100"/>
        </p:scale>
        <p:origin x="52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28459"/>
            <a:ext cx="91440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تـرنيـمـة</a:t>
            </a:r>
          </a:p>
          <a:p>
            <a:pPr algn="ctr"/>
            <a:r>
              <a:rPr lang="ar-EG" sz="8000" b="1" dirty="0"/>
              <a:t>يسوع أنت هنا</a:t>
            </a:r>
          </a:p>
          <a:p>
            <a:pPr algn="ctr"/>
            <a:endParaRPr lang="ar-EG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63228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يسوع أنت هنا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يا ملاذ أرواحنا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يا شفاء نفوسنا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914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 </a:t>
            </a:r>
            <a:r>
              <a:rPr lang="ar-EG" sz="8000" b="1" dirty="0"/>
              <a:t>يا مقيم الساقطين الغرقى في طين الأثام</a:t>
            </a:r>
            <a:br>
              <a:rPr lang="ar-EG" sz="8000" b="1" dirty="0"/>
            </a:br>
            <a:r>
              <a:rPr lang="ar-EG" sz="8000" b="1" dirty="0"/>
              <a:t>يا رجاء البائسين المنطويين في الحطام</a:t>
            </a:r>
            <a:endParaRPr lang="en-US" sz="80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079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يا ميناء التائهين</a:t>
            </a:r>
          </a:p>
          <a:p>
            <a:pPr algn="ctr" rtl="1"/>
            <a:r>
              <a:rPr lang="ar-EG" sz="8000" b="1" dirty="0"/>
              <a:t> اليوم في عصف الريح</a:t>
            </a:r>
            <a:br>
              <a:rPr lang="ar-EG" sz="8000" b="1" dirty="0"/>
            </a:br>
            <a:r>
              <a:rPr lang="ar-EG" sz="8000" b="1" dirty="0"/>
              <a:t>يا معين اللاجئيين </a:t>
            </a:r>
          </a:p>
          <a:p>
            <a:pPr algn="ctr" rtl="1"/>
            <a:r>
              <a:rPr lang="ar-EG" sz="8000" b="1" dirty="0"/>
              <a:t>فوحدك الباب المتاح</a:t>
            </a:r>
            <a:endParaRPr lang="ar-SA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63228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يسوع أنت هنا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يا ملاذ أرواحنا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يا شفاء نفوسنا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يا مجيب الصارخيين</a:t>
            </a:r>
          </a:p>
          <a:p>
            <a:pPr algn="ctr" rtl="1"/>
            <a:r>
              <a:rPr lang="ar-EG" sz="8000" b="1" dirty="0"/>
              <a:t> اليك يا باب النجاة</a:t>
            </a:r>
            <a:br>
              <a:rPr lang="ar-EG" sz="8000" b="1" dirty="0"/>
            </a:br>
            <a:r>
              <a:rPr lang="ar-EG" sz="8000" b="1" dirty="0"/>
              <a:t>يا خلاص الهالكين يا من صلبت عن الخطاة</a:t>
            </a:r>
            <a:endParaRPr lang="ar-EG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506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يا مقوم الإنحناء يا من</a:t>
            </a:r>
          </a:p>
          <a:p>
            <a:pPr algn="ctr" rtl="1"/>
            <a:r>
              <a:rPr lang="ar-EG" sz="8000" b="1" dirty="0"/>
              <a:t> يحل المأسورين</a:t>
            </a:r>
            <a:br>
              <a:rPr lang="ar-EG" sz="8000" b="1" dirty="0"/>
            </a:br>
            <a:r>
              <a:rPr lang="ar-EG" sz="8000" b="1" dirty="0"/>
              <a:t>يا يسوع أنت عزاء كل صغير القلب حزين</a:t>
            </a:r>
            <a:br>
              <a:rPr lang="ar-EG" sz="8000" b="1" dirty="0"/>
            </a:b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63228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يسوع أنت هنا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يا ملاذ أرواحنا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 يا شفاء نفوسنا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</TotalTime>
  <Words>109</Words>
  <Application>Microsoft Office PowerPoint</Application>
  <PresentationFormat>عرض على الشاشة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371</cp:revision>
  <dcterms:created xsi:type="dcterms:W3CDTF">2021-12-07T14:30:00Z</dcterms:created>
  <dcterms:modified xsi:type="dcterms:W3CDTF">2024-03-27T09:20:23Z</dcterms:modified>
</cp:coreProperties>
</file>