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03" r:id="rId3"/>
    <p:sldId id="405" r:id="rId4"/>
    <p:sldId id="406" r:id="rId5"/>
    <p:sldId id="407" r:id="rId6"/>
    <p:sldId id="408" r:id="rId7"/>
    <p:sldId id="412" r:id="rId8"/>
    <p:sldId id="409" r:id="rId9"/>
    <p:sldId id="410" r:id="rId10"/>
    <p:sldId id="411" r:id="rId11"/>
    <p:sldId id="413" r:id="rId12"/>
    <p:sldId id="414" r:id="rId13"/>
    <p:sldId id="419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/>
            <a:r>
              <a:rPr lang="ar-EG" sz="6600" b="1" dirty="0" smtClean="0"/>
              <a:t>يسوع رب المجد</a:t>
            </a:r>
            <a:endParaRPr lang="ar-EG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048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يسوع، يسوع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يسوع </a:t>
            </a:r>
            <a:r>
              <a:rPr lang="ar-EG" sz="7200" b="1" dirty="0" smtClean="0">
                <a:solidFill>
                  <a:srgbClr val="00582A"/>
                </a:solidFill>
              </a:rPr>
              <a:t>رب المجد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يسوع</a:t>
            </a:r>
            <a:r>
              <a:rPr lang="ar-EG" sz="7200" b="1" dirty="0" smtClean="0">
                <a:solidFill>
                  <a:srgbClr val="00582A"/>
                </a:solidFill>
              </a:rPr>
              <a:t>، يسوع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يسوع </a:t>
            </a:r>
            <a:r>
              <a:rPr lang="ar-EG" sz="7200" b="1" dirty="0" smtClean="0">
                <a:solidFill>
                  <a:srgbClr val="00582A"/>
                </a:solidFill>
              </a:rPr>
              <a:t>رب المجد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يسوع </a:t>
            </a:r>
            <a:r>
              <a:rPr lang="ar-EG" sz="7200" b="1" dirty="0" smtClean="0">
                <a:solidFill>
                  <a:srgbClr val="00582A"/>
                </a:solidFill>
              </a:rPr>
              <a:t>رب المجد 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708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لو خد </a:t>
            </a:r>
            <a:r>
              <a:rPr lang="ar-EG" sz="6000" b="1" dirty="0" err="1" smtClean="0"/>
              <a:t>ينضرب</a:t>
            </a:r>
            <a:r>
              <a:rPr lang="ar-EG" sz="6000" b="1" dirty="0" smtClean="0"/>
              <a:t> أحوّل الخد الثاني </a:t>
            </a:r>
            <a:endParaRPr lang="ar-EG" sz="6000" b="1" dirty="0" smtClean="0"/>
          </a:p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وبكل </a:t>
            </a:r>
            <a:r>
              <a:rPr lang="ar-EG" sz="6000" b="1" dirty="0" smtClean="0"/>
              <a:t>حب أتمثل بإلهي اللي فداني </a:t>
            </a:r>
            <a:endParaRPr lang="ar-EG" sz="6000" b="1" dirty="0" smtClean="0"/>
          </a:p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لو </a:t>
            </a:r>
            <a:r>
              <a:rPr lang="ar-EG" sz="6000" b="1" dirty="0" smtClean="0"/>
              <a:t>خد </a:t>
            </a:r>
            <a:r>
              <a:rPr lang="ar-EG" sz="6000" b="1" dirty="0" err="1" smtClean="0"/>
              <a:t>ينضرب</a:t>
            </a:r>
            <a:r>
              <a:rPr lang="ar-EG" sz="6000" b="1" dirty="0" smtClean="0"/>
              <a:t> أحوّل الخد الثاني </a:t>
            </a:r>
            <a:endParaRPr lang="ar-EG" sz="6000" b="1" dirty="0" smtClean="0"/>
          </a:p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وبكل </a:t>
            </a:r>
            <a:r>
              <a:rPr lang="ar-EG" sz="6000" b="1" dirty="0" smtClean="0"/>
              <a:t>حب أتمثل بإلهي اللي فداني </a:t>
            </a:r>
            <a:br>
              <a:rPr lang="ar-EG" sz="6000" b="1" dirty="0" smtClean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810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في وقت الحرب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في </a:t>
            </a:r>
            <a:r>
              <a:rPr lang="ar-EG" sz="7200" b="1" dirty="0" smtClean="0"/>
              <a:t>وقت الحرب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في </a:t>
            </a:r>
            <a:r>
              <a:rPr lang="ar-EG" sz="7200" b="1" dirty="0" smtClean="0"/>
              <a:t>وقت الحرب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في </a:t>
            </a:r>
            <a:r>
              <a:rPr lang="ar-EG" sz="7200" b="1" dirty="0" smtClean="0"/>
              <a:t>وقت الحرب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ربي </a:t>
            </a:r>
            <a:r>
              <a:rPr lang="ar-EG" sz="7200" b="1" dirty="0" smtClean="0"/>
              <a:t>عني يصد </a:t>
            </a:r>
            <a:br>
              <a:rPr lang="ar-EG" sz="7200" b="1" dirty="0" smtClean="0"/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048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يسوع، يسوع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يسوع </a:t>
            </a:r>
            <a:r>
              <a:rPr lang="ar-EG" sz="7200" b="1" dirty="0" smtClean="0">
                <a:solidFill>
                  <a:srgbClr val="00582A"/>
                </a:solidFill>
              </a:rPr>
              <a:t>رب المجد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يسوع</a:t>
            </a:r>
            <a:r>
              <a:rPr lang="ar-EG" sz="7200" b="1" dirty="0" smtClean="0">
                <a:solidFill>
                  <a:srgbClr val="00582A"/>
                </a:solidFill>
              </a:rPr>
              <a:t>، يسوع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يسوع </a:t>
            </a:r>
            <a:r>
              <a:rPr lang="ar-EG" sz="7200" b="1" dirty="0" smtClean="0">
                <a:solidFill>
                  <a:srgbClr val="00582A"/>
                </a:solidFill>
              </a:rPr>
              <a:t>رب المجد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يسوع </a:t>
            </a:r>
            <a:r>
              <a:rPr lang="ar-EG" sz="7200" b="1" dirty="0" smtClean="0">
                <a:solidFill>
                  <a:srgbClr val="00582A"/>
                </a:solidFill>
              </a:rPr>
              <a:t>رب المجد 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32429"/>
            <a:ext cx="9982199" cy="7804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لا تكفّرني وتقول عني مرتد </a:t>
            </a:r>
            <a:endParaRPr lang="ar-EG" sz="66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يسوع </a:t>
            </a:r>
            <a:r>
              <a:rPr lang="ar-EG" sz="6600" b="1" dirty="0" smtClean="0"/>
              <a:t>غيّرني، ملاني رحمة وود </a:t>
            </a:r>
            <a:endParaRPr lang="ar-EG" sz="66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لا </a:t>
            </a:r>
            <a:r>
              <a:rPr lang="ar-EG" sz="6600" b="1" dirty="0" smtClean="0"/>
              <a:t>تكفّرني وتقول عني مرتد </a:t>
            </a:r>
            <a:endParaRPr lang="ar-EG" sz="66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يسوع </a:t>
            </a:r>
            <a:r>
              <a:rPr lang="ar-EG" sz="6600" b="1" dirty="0" smtClean="0"/>
              <a:t>غيّرني، ملاني رحمة وود </a:t>
            </a:r>
            <a:br>
              <a:rPr lang="ar-EG" sz="66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7804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(يا </a:t>
            </a:r>
            <a:r>
              <a:rPr lang="ar-EG" sz="6600" b="1" dirty="0" smtClean="0"/>
              <a:t>أخوي أحبك ولو تكرهني </a:t>
            </a:r>
            <a:endParaRPr lang="ar-EG" sz="6600" b="1" dirty="0" smtClean="0"/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وأصلي </a:t>
            </a:r>
            <a:r>
              <a:rPr lang="ar-EG" sz="6600" b="1" dirty="0" smtClean="0"/>
              <a:t>لأجلك وأنت </a:t>
            </a:r>
            <a:r>
              <a:rPr lang="ar-EG" sz="6600" b="1" dirty="0" smtClean="0"/>
              <a:t>تضطهدني)</a:t>
            </a:r>
            <a:r>
              <a:rPr lang="ar-EG" sz="4800" b="1" dirty="0" smtClean="0"/>
              <a:t>2</a:t>
            </a:r>
            <a:r>
              <a:rPr lang="ar-EG" sz="6600" b="1" dirty="0" smtClean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وأباركك </a:t>
            </a:r>
            <a:r>
              <a:rPr lang="ar-EG" sz="6600" b="1" dirty="0" smtClean="0"/>
              <a:t>حتى وأنت </a:t>
            </a:r>
            <a:r>
              <a:rPr lang="ar-EG" sz="6600" b="1" dirty="0" err="1" smtClean="0"/>
              <a:t>بتلعني</a:t>
            </a:r>
            <a:r>
              <a:rPr lang="ar-EG" sz="6600" b="1" dirty="0" smtClean="0"/>
              <a:t> </a:t>
            </a:r>
            <a:endParaRPr lang="ar-EG" sz="6600" b="1" dirty="0" smtClean="0"/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حب </a:t>
            </a:r>
            <a:r>
              <a:rPr lang="ar-EG" sz="6600" b="1" dirty="0" err="1" smtClean="0"/>
              <a:t>ماهو</a:t>
            </a:r>
            <a:r>
              <a:rPr lang="ar-EG" sz="6600" b="1" dirty="0" smtClean="0"/>
              <a:t> مني، حب ماله حد </a:t>
            </a:r>
            <a:br>
              <a:rPr lang="ar-EG" sz="6600" b="1" dirty="0" smtClean="0"/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>
                <a:solidFill>
                  <a:srgbClr val="00582A"/>
                </a:solidFill>
              </a:rPr>
              <a:t>من يسوع، من يسوع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>
                <a:solidFill>
                  <a:srgbClr val="00582A"/>
                </a:solidFill>
              </a:rPr>
              <a:t>يسوع رب </a:t>
            </a:r>
            <a:r>
              <a:rPr lang="ar-EG" sz="7200" b="1" dirty="0" smtClean="0">
                <a:solidFill>
                  <a:srgbClr val="00582A"/>
                </a:solidFill>
              </a:rPr>
              <a:t>المجد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>
                <a:solidFill>
                  <a:srgbClr val="00582A"/>
                </a:solidFill>
              </a:rPr>
              <a:t>من </a:t>
            </a:r>
            <a:r>
              <a:rPr lang="ar-EG" sz="7200" b="1" dirty="0" smtClean="0">
                <a:solidFill>
                  <a:srgbClr val="00582A"/>
                </a:solidFill>
              </a:rPr>
              <a:t>يسوع، من يسوع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>
                <a:solidFill>
                  <a:srgbClr val="00582A"/>
                </a:solidFill>
              </a:rPr>
              <a:t>يسوع رب </a:t>
            </a:r>
            <a:r>
              <a:rPr lang="ar-EG" sz="7200" b="1" dirty="0" smtClean="0">
                <a:solidFill>
                  <a:srgbClr val="00582A"/>
                </a:solidFill>
              </a:rPr>
              <a:t>المجد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>
                <a:solidFill>
                  <a:srgbClr val="00582A"/>
                </a:solidFill>
              </a:rPr>
              <a:t>يسوع </a:t>
            </a:r>
            <a:r>
              <a:rPr lang="ar-EG" sz="7200" b="1" dirty="0" smtClean="0">
                <a:solidFill>
                  <a:srgbClr val="00582A"/>
                </a:solidFill>
              </a:rPr>
              <a:t>رب المجد 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88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54808"/>
            <a:ext cx="9982199" cy="708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وضيق الباب لكنها طريق الملكوت ويهون العذاب حتى لو فيها بموت وضيق الباب لكنها طريق الملكوت ويهون العذاب حتى لو فيها بموت </a:t>
            </a:r>
            <a:br>
              <a:rPr lang="ar-EG" sz="6000" b="1" dirty="0" smtClean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04872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وأروح بيت الأب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أروح </a:t>
            </a:r>
            <a:r>
              <a:rPr lang="ar-EG" sz="7200" b="1" dirty="0" smtClean="0"/>
              <a:t>بيت الأب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أروح </a:t>
            </a:r>
            <a:r>
              <a:rPr lang="ar-EG" sz="7200" b="1" dirty="0" smtClean="0"/>
              <a:t>بيت الأب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أروح </a:t>
            </a:r>
            <a:r>
              <a:rPr lang="ar-EG" sz="7200" b="1" dirty="0" smtClean="0"/>
              <a:t>بيت الأب </a:t>
            </a:r>
            <a:endParaRPr lang="ar-EG" sz="72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بيت </a:t>
            </a:r>
            <a:r>
              <a:rPr lang="ar-EG" sz="7200" b="1" dirty="0" smtClean="0"/>
              <a:t>الهناء والسعد </a:t>
            </a:r>
            <a:br>
              <a:rPr lang="ar-EG" sz="7200" b="1" dirty="0" smtClean="0"/>
            </a:br>
            <a:endParaRPr lang="ar-SA" sz="8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>
                <a:solidFill>
                  <a:srgbClr val="00582A"/>
                </a:solidFill>
              </a:rPr>
              <a:t>مع </a:t>
            </a:r>
            <a:r>
              <a:rPr lang="ar-EG" sz="7200" b="1" dirty="0" smtClean="0">
                <a:solidFill>
                  <a:srgbClr val="00582A"/>
                </a:solidFill>
              </a:rPr>
              <a:t>يسوع، </a:t>
            </a:r>
            <a:r>
              <a:rPr lang="ar-EG" sz="7200" b="1" dirty="0" smtClean="0">
                <a:solidFill>
                  <a:srgbClr val="00582A"/>
                </a:solidFill>
              </a:rPr>
              <a:t>مع </a:t>
            </a:r>
            <a:r>
              <a:rPr lang="ar-EG" sz="7200" b="1" dirty="0" smtClean="0">
                <a:solidFill>
                  <a:srgbClr val="00582A"/>
                </a:solidFill>
              </a:rPr>
              <a:t>يسوع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>
                <a:solidFill>
                  <a:srgbClr val="00582A"/>
                </a:solidFill>
              </a:rPr>
              <a:t>يسوع رب </a:t>
            </a:r>
            <a:r>
              <a:rPr lang="ar-EG" sz="7200" b="1" dirty="0" smtClean="0">
                <a:solidFill>
                  <a:srgbClr val="00582A"/>
                </a:solidFill>
              </a:rPr>
              <a:t>المجد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>
                <a:solidFill>
                  <a:srgbClr val="00582A"/>
                </a:solidFill>
              </a:rPr>
              <a:t>مع </a:t>
            </a:r>
            <a:r>
              <a:rPr lang="ar-EG" sz="7200" b="1" dirty="0" smtClean="0">
                <a:solidFill>
                  <a:srgbClr val="00582A"/>
                </a:solidFill>
              </a:rPr>
              <a:t>يسوع، </a:t>
            </a:r>
            <a:r>
              <a:rPr lang="ar-EG" sz="7200" b="1" dirty="0" smtClean="0">
                <a:solidFill>
                  <a:srgbClr val="00582A"/>
                </a:solidFill>
              </a:rPr>
              <a:t>مع </a:t>
            </a:r>
            <a:r>
              <a:rPr lang="ar-EG" sz="7200" b="1" dirty="0" smtClean="0">
                <a:solidFill>
                  <a:srgbClr val="00582A"/>
                </a:solidFill>
              </a:rPr>
              <a:t>يسوع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>
                <a:solidFill>
                  <a:srgbClr val="00582A"/>
                </a:solidFill>
              </a:rPr>
              <a:t>يسوع رب </a:t>
            </a:r>
            <a:r>
              <a:rPr lang="ar-EG" sz="7200" b="1" dirty="0" smtClean="0">
                <a:solidFill>
                  <a:srgbClr val="00582A"/>
                </a:solidFill>
              </a:rPr>
              <a:t>المجد </a:t>
            </a:r>
            <a:endParaRPr lang="ar-EG" sz="7200" b="1" dirty="0" smtClean="0">
              <a:solidFill>
                <a:srgbClr val="00582A"/>
              </a:solidFill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>
                <a:solidFill>
                  <a:srgbClr val="00582A"/>
                </a:solidFill>
              </a:rPr>
              <a:t>يسوع </a:t>
            </a:r>
            <a:r>
              <a:rPr lang="ar-EG" sz="7200" b="1" dirty="0" smtClean="0">
                <a:solidFill>
                  <a:srgbClr val="00582A"/>
                </a:solidFill>
              </a:rPr>
              <a:t>رب المجد 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endParaRPr lang="ar-SA" sz="8800" b="1" dirty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49249"/>
            <a:ext cx="9982199" cy="6413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صليبي بصبر بقبل، مثل سيّدي أحمله وأصعب أمر له حل هو قادر </a:t>
            </a:r>
            <a:r>
              <a:rPr lang="ar-EG" sz="5400" b="1" dirty="0" smtClean="0"/>
              <a:t>يسهّله </a:t>
            </a:r>
            <a:endParaRPr lang="ar-EG" sz="5400" b="1" dirty="0" smtClean="0"/>
          </a:p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وصليبي </a:t>
            </a:r>
            <a:r>
              <a:rPr lang="ar-EG" sz="5400" b="1" dirty="0" smtClean="0"/>
              <a:t>بصبر بقبل، مثل سيّدي أحمله وأصعب أمر له حل هو قادر يسهّله </a:t>
            </a:r>
            <a:br>
              <a:rPr lang="ar-EG" sz="5400" b="1" dirty="0" smtClean="0"/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68586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خلاني حرّ، خلاني حرّ 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خلاني </a:t>
            </a:r>
            <a:r>
              <a:rPr lang="ar-EG" sz="7200" b="1" dirty="0" smtClean="0"/>
              <a:t>حرّ، خلاني حرّ </a:t>
            </a:r>
            <a:endParaRPr lang="ar-EG" sz="72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7200" b="1" dirty="0" smtClean="0"/>
              <a:t>بعد </a:t>
            </a:r>
            <a:r>
              <a:rPr lang="ar-EG" sz="7200" b="1" dirty="0" smtClean="0"/>
              <a:t>ما كنت عبد </a:t>
            </a:r>
            <a:br>
              <a:rPr lang="ar-EG" sz="7200" b="1" dirty="0" smtClean="0"/>
            </a:br>
            <a:endParaRPr lang="ar-SA" sz="8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1881</TotalTime>
  <Words>233</Words>
  <Application>Microsoft Office PowerPoint</Application>
  <PresentationFormat>عرض على الشاشة (3:4)‏</PresentationFormat>
  <Paragraphs>50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260</cp:revision>
  <dcterms:created xsi:type="dcterms:W3CDTF">2021-12-07T14:30:00Z</dcterms:created>
  <dcterms:modified xsi:type="dcterms:W3CDTF">2022-06-15T08:48:57Z</dcterms:modified>
</cp:coreProperties>
</file>