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3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7" d="100"/>
          <a:sy n="107" d="100"/>
        </p:scale>
        <p:origin x="120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يسوع ربي مؤتي الأغاني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ربي مؤتي الأغاني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وَسطَ الليالي طولَ الزَّمانِ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أيِّ حالٍ أيِّ مكــــــانِ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يسوعُ ربَّي مُؤتِي الأغانِي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32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ربي مؤتي الأغاني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وَسطَ الليالي طولَ الزَّمانِ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أيِّ حالٍ أيِّ مكــــــانِ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يسوعُ ربَّي مُؤتِي الأغانِي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85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ربي مؤتي الأغاني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وَسطَ الليالي طولَ الزَّمانِ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أيِّ حالٍ أيِّ مكــــــانِ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يسوعُ ربَّي مُؤتِي الأغانِي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الأمامِ دَوماً أسيرُ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فادي الأنامِ ربي القديرُ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فلا أخافُ ولا أُعانــــي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يَسوعُ ربِّي مُؤتي الأغاني</a:t>
            </a:r>
          </a:p>
        </p:txBody>
      </p:sp>
    </p:spTree>
    <p:extLst>
      <p:ext uri="{BB962C8B-B14F-4D97-AF65-F5344CB8AC3E}">
        <p14:creationId xmlns:p14="http://schemas.microsoft.com/office/powerpoint/2010/main" val="6512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ربي مؤتي الأغاني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وَسطَ الليالي طولَ الزَّمانِ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أيِّ حالٍ أيِّ مكــــــانِ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يسوعُ ربَّي مُؤتِي الأغانِي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73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فلا الغيومُ تُزيلُ شَمسِي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الهُمومُ تَسُودُ نَفسِي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حِصْنُ الأمانِ حِضنُ الحَنانِ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يَسوعُ ربِّي مُؤتي الأغاني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92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ربي مؤتي الأغاني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وَسطَ الليالي طولَ الزَّمانِ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أيِّ حالٍ أيِّ مكــــــانِ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يسوعُ ربَّي مُؤتِي الأغانِي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630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أَرهبُ مِن حَربٍ تَثُورُ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 مِن سِهامٍ نَحوي تَطِيرُ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مَجدُ انتصاري كلُّ الضَّمانِ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يَسوعُ رَبي مُؤتي الأغاني</a:t>
            </a:r>
          </a:p>
        </p:txBody>
      </p:sp>
    </p:spTree>
    <p:extLst>
      <p:ext uri="{BB962C8B-B14F-4D97-AF65-F5344CB8AC3E}">
        <p14:creationId xmlns:p14="http://schemas.microsoft.com/office/powerpoint/2010/main" val="171350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ربي مؤتي الأغاني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وَسطَ الليالي طولَ الزَّمانِ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أيِّ حالٍ أيِّ مكــــــانِ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يسوعُ ربَّي مُؤتِي الأغانِي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69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أَشْتَكي مِن أي احتياجِ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فَهوَ ابتهاجِي فَخرِي وتَاجِي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وهو غِنايَ فِيهِ الأمَانِ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يَسُوعُ رَبِّي مُؤتي الأَغَانِي</a:t>
            </a:r>
          </a:p>
        </p:txBody>
      </p:sp>
    </p:spTree>
    <p:extLst>
      <p:ext uri="{BB962C8B-B14F-4D97-AF65-F5344CB8AC3E}">
        <p14:creationId xmlns:p14="http://schemas.microsoft.com/office/powerpoint/2010/main" val="289600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3737</TotalTime>
  <Words>197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292</cp:revision>
  <dcterms:created xsi:type="dcterms:W3CDTF">2021-12-07T14:30:00Z</dcterms:created>
  <dcterms:modified xsi:type="dcterms:W3CDTF">2023-03-13T12:19:07Z</dcterms:modified>
</cp:coreProperties>
</file>